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6" Type="http://schemas.openxmlformats.org/officeDocument/2006/relationships/image" Target="../media/image5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4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16375" y="2001520"/>
            <a:ext cx="4159250" cy="2854960"/>
            <a:chOff x="6301" y="3725"/>
            <a:chExt cx="6550" cy="4496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25" y="3725"/>
              <a:ext cx="4902" cy="1372"/>
            </a:xfrm>
            <a:prstGeom prst="rect">
              <a:avLst/>
            </a:prstGeom>
          </p:spPr>
        </p:pic>
        <p:pic>
          <p:nvPicPr>
            <p:cNvPr id="3" name="img_1677721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66" t="39565" r="32830"/>
            <a:stretch>
              <a:fillRect/>
            </a:stretch>
          </p:blipFill>
          <p:spPr>
            <a:xfrm>
              <a:off x="6301" y="5833"/>
              <a:ext cx="6550" cy="23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35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871570" y="948819"/>
            <a:ext cx="228495" cy="238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030130"/>
            <a:ext cx="11520000" cy="3082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796396" y="3803263"/>
            <a:ext cx="456991" cy="362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3434280" y="3745994"/>
            <a:ext cx="476033" cy="419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8156528" y="3755539"/>
            <a:ext cx="495073" cy="42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1393553" y="3812808"/>
            <a:ext cx="371306" cy="30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1187404" y="4614577"/>
            <a:ext cx="371305" cy="391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1796415" y="4586605"/>
            <a:ext cx="447675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5624033" y="4614577"/>
            <a:ext cx="428429" cy="353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6252396" y="4585942"/>
            <a:ext cx="437950" cy="43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1092198" y="5444980"/>
            <a:ext cx="495074" cy="400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1"/>
            </p:custDataLst>
          </p:nvPr>
        </p:nvSpPr>
        <p:spPr bwMode="white">
          <a:xfrm>
            <a:off x="1739603" y="5454525"/>
            <a:ext cx="466512" cy="381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2"/>
            </p:custDataLst>
          </p:nvPr>
        </p:nvSpPr>
        <p:spPr bwMode="white">
          <a:xfrm>
            <a:off x="7309190" y="5416345"/>
            <a:ext cx="485554" cy="43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3"/>
            </p:custDataLst>
          </p:nvPr>
        </p:nvSpPr>
        <p:spPr bwMode="white">
          <a:xfrm>
            <a:off x="7975636" y="5435435"/>
            <a:ext cx="437950" cy="400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12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386016" y="2009175"/>
            <a:ext cx="675966" cy="296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48925" y="2524845"/>
            <a:ext cx="685487" cy="296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10512" y="3030966"/>
            <a:ext cx="685487" cy="305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05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546545" y="1920193"/>
            <a:ext cx="2380165" cy="304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87338" y="2425036"/>
            <a:ext cx="685487" cy="314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33685" y="3968142"/>
            <a:ext cx="5645752" cy="304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62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34809" y="2418143"/>
            <a:ext cx="257057" cy="257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05652" y="2427683"/>
            <a:ext cx="295140" cy="238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33619" y="2427683"/>
            <a:ext cx="257057" cy="238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42545" y="2427683"/>
            <a:ext cx="238015" cy="238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84561" y="2427683"/>
            <a:ext cx="218975" cy="238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M4MjdlZTBiODhlMzBjYzZlYzAxNzU4NmVhYWE0Z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2023-08-11T12:05:31Z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