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81170" y="2259013"/>
            <a:ext cx="3629660" cy="2339975"/>
            <a:chOff x="6742" y="3487"/>
            <a:chExt cx="5716" cy="3685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66" r="79434" b="29656"/>
            <a:stretch>
              <a:fillRect/>
            </a:stretch>
          </p:blipFill>
          <p:spPr>
            <a:xfrm>
              <a:off x="7735" y="6220"/>
              <a:ext cx="3731" cy="95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742" y="3487"/>
              <a:ext cx="5717" cy="1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75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23834" y="986915"/>
            <a:ext cx="847338" cy="2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7685" y="2912523"/>
            <a:ext cx="447471" cy="419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25090" y="2912523"/>
            <a:ext cx="447471" cy="419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10115" y="2902990"/>
            <a:ext cx="495074" cy="42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67041" y="2902990"/>
            <a:ext cx="485553" cy="42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75525" y="2903220"/>
            <a:ext cx="485775" cy="52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32750" y="2903220"/>
            <a:ext cx="485775" cy="52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27305" y="2912523"/>
            <a:ext cx="428429" cy="400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774710" y="2912523"/>
            <a:ext cx="437950" cy="400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900132" y="3713271"/>
            <a:ext cx="675966" cy="305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946743" y="3722803"/>
            <a:ext cx="685487" cy="295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5" y="143057"/>
            <a:ext cx="11520000" cy="3581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71493" y="943265"/>
            <a:ext cx="361785" cy="314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17840" y="952791"/>
            <a:ext cx="380826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88419" y="952791"/>
            <a:ext cx="371306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50005" y="962317"/>
            <a:ext cx="380826" cy="29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38270" y="1524368"/>
            <a:ext cx="371305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79956" y="1524368"/>
            <a:ext cx="371305" cy="29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21642" y="1524368"/>
            <a:ext cx="352264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97410" y="1533894"/>
            <a:ext cx="361785" cy="28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95195" y="2105471"/>
            <a:ext cx="361785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79956" y="2114998"/>
            <a:ext cx="371305" cy="29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45344" y="2114998"/>
            <a:ext cx="342743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906931" y="2114998"/>
            <a:ext cx="342743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203724" y="2686575"/>
            <a:ext cx="704528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202072" y="2686575"/>
            <a:ext cx="1361454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462105" y="3258152"/>
            <a:ext cx="1342413" cy="314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242468" y="3258152"/>
            <a:ext cx="1313851" cy="314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2" y="3724940"/>
            <a:ext cx="11520000" cy="294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/>
          <p:cNvSpPr/>
          <p:nvPr/>
        </p:nvSpPr>
        <p:spPr bwMode="white">
          <a:xfrm>
            <a:off x="6531400" y="3867861"/>
            <a:ext cx="247537" cy="238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79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18380" y="2014924"/>
            <a:ext cx="675966" cy="304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53520" y="3176547"/>
            <a:ext cx="2827636" cy="314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88826" y="3176547"/>
            <a:ext cx="685487" cy="304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96859" y="3757358"/>
            <a:ext cx="2132628" cy="304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06115" y="4909460"/>
            <a:ext cx="2446809" cy="314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70446" y="4918981"/>
            <a:ext cx="2123107" cy="304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2023-08-11T11:41:24Z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