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2240" y="2326640"/>
            <a:ext cx="4287520" cy="2204720"/>
            <a:chOff x="6023" y="3487"/>
            <a:chExt cx="6752" cy="3472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77" b="40339"/>
            <a:stretch>
              <a:fillRect/>
            </a:stretch>
          </p:blipFill>
          <p:spPr>
            <a:xfrm>
              <a:off x="6023" y="6045"/>
              <a:ext cx="6753" cy="91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41" y="3487"/>
              <a:ext cx="5717" cy="18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7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98347" y="1970713"/>
            <a:ext cx="323702" cy="295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8347" y="3020930"/>
            <a:ext cx="323702" cy="305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45950" y="3574681"/>
            <a:ext cx="276099" cy="21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46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38082" y="882392"/>
            <a:ext cx="476033" cy="22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6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29024" y="834348"/>
            <a:ext cx="1332892" cy="314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70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98347" y="1416337"/>
            <a:ext cx="323702" cy="295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8347" y="2465613"/>
            <a:ext cx="323702" cy="305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5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39537" y="1645625"/>
            <a:ext cx="647404" cy="29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91140" y="1826933"/>
            <a:ext cx="3465520" cy="305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06115" y="2628506"/>
            <a:ext cx="952066" cy="305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91140" y="2943410"/>
            <a:ext cx="5255404" cy="314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91140" y="4078971"/>
            <a:ext cx="2875239" cy="314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2023-08-11T11:40:26Z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