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7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9" y="149893"/>
            <a:ext cx="8929315" cy="6522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720090"/>
            <a:ext cx="10029190" cy="2717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720090"/>
            <a:ext cx="9872345" cy="3666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950970" y="2284413"/>
            <a:ext cx="4290060" cy="2289175"/>
            <a:chOff x="6222" y="3487"/>
            <a:chExt cx="6756" cy="3605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222" y="5964"/>
              <a:ext cx="6756" cy="112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6742" y="3487"/>
              <a:ext cx="5717" cy="183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3557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9" y="322468"/>
            <a:ext cx="9263423" cy="6157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7"/>
          <a:stretch>
            <a:fillRect/>
          </a:stretch>
        </p:blipFill>
        <p:spPr>
          <a:xfrm>
            <a:off x="539750" y="1003300"/>
            <a:ext cx="11520170" cy="3958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77405"/>
            <a:ext cx="11057304" cy="5561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34261"/>
            <a:ext cx="10212992" cy="6145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58677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39407"/>
            <a:ext cx="8146800" cy="6522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2023-08-06T03:37:00Z</dcterms:created>
  <dcterms:modified xsi:type="dcterms:W3CDTF">2023-08-11T11:42:42Z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