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93515" y="2213928"/>
            <a:ext cx="4204970" cy="2430145"/>
            <a:chOff x="6138" y="3114"/>
            <a:chExt cx="6622" cy="3827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0" r="63499" b="28976"/>
            <a:stretch>
              <a:fillRect/>
            </a:stretch>
          </p:blipFill>
          <p:spPr>
            <a:xfrm>
              <a:off x="6138" y="5957"/>
              <a:ext cx="6622" cy="98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1" y="3114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1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04793" y="891659"/>
            <a:ext cx="247537" cy="238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81157" y="3275817"/>
            <a:ext cx="656925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84760" y="3275817"/>
            <a:ext cx="695008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38413" y="3848015"/>
            <a:ext cx="675966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0578" y="3838478"/>
            <a:ext cx="685487" cy="31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28892" y="4420213"/>
            <a:ext cx="685487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80099" y="4429749"/>
            <a:ext cx="675966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0561" y="2531960"/>
            <a:ext cx="666446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91669" y="3113694"/>
            <a:ext cx="666446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76165" y="3695429"/>
            <a:ext cx="675966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8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71239" y="2015275"/>
            <a:ext cx="1504264" cy="3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38809" y="2596244"/>
            <a:ext cx="5131636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"/>
          <a:stretch>
            <a:fillRect/>
          </a:stretch>
        </p:blipFill>
        <p:spPr>
          <a:xfrm>
            <a:off x="1050925" y="3187065"/>
            <a:ext cx="11008995" cy="2136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5145059" y="3845157"/>
            <a:ext cx="656925" cy="29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4164330" y="4783455"/>
            <a:ext cx="6427470" cy="51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0"/>
          <a:stretch>
            <a:fillRect/>
          </a:stretch>
        </p:blipFill>
        <p:spPr>
          <a:xfrm>
            <a:off x="1050925" y="5323840"/>
            <a:ext cx="11520170" cy="13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/>
          <a:stretch>
            <a:fillRect/>
          </a:stretch>
        </p:blipFill>
        <p:spPr>
          <a:xfrm>
            <a:off x="539750" y="854075"/>
            <a:ext cx="11520170" cy="332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48462" y="958415"/>
            <a:ext cx="333223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28363" y="977489"/>
            <a:ext cx="361785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36826" y="958415"/>
            <a:ext cx="352264" cy="31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2148" y="1549686"/>
            <a:ext cx="371305" cy="2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52330" y="2722692"/>
            <a:ext cx="875900" cy="238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