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64" r:id="rId4"/>
    <p:sldId id="263" r:id="rId5"/>
    <p:sldId id="262" r:id="rId6"/>
    <p:sldId id="260" r:id="rId7"/>
    <p:sldId id="257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62" d="100"/>
          <a:sy n="62" d="100"/>
        </p:scale>
        <p:origin x="989" y="61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5.xml"/><Relationship Id="rId7" Type="http://schemas.openxmlformats.org/officeDocument/2006/relationships/image" Target="../media/image4.png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-635"/>
            <a:ext cx="1219073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3305175" y="1910398"/>
            <a:ext cx="5581650" cy="3037205"/>
            <a:chOff x="5205" y="2926"/>
            <a:chExt cx="8790" cy="4783"/>
          </a:xfrm>
        </p:grpSpPr>
        <p:pic>
          <p:nvPicPr>
            <p:cNvPr id="2" name="图片 1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5"/>
            <a:stretch>
              <a:fillRect/>
            </a:stretch>
          </p:blipFill>
          <p:spPr>
            <a:xfrm>
              <a:off x="6742" y="2926"/>
              <a:ext cx="5717" cy="1833"/>
            </a:xfrm>
            <a:prstGeom prst="rect">
              <a:avLst/>
            </a:prstGeom>
          </p:spPr>
        </p:pic>
        <p:pic>
          <p:nvPicPr>
            <p:cNvPr id="3" name="img_16777215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1549" b="56817"/>
            <a:stretch>
              <a:fillRect/>
            </a:stretch>
          </p:blipFill>
          <p:spPr>
            <a:xfrm>
              <a:off x="5205" y="4759"/>
              <a:ext cx="8790" cy="1346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</p:spPr>
        </p:pic>
        <p:pic>
          <p:nvPicPr>
            <p:cNvPr id="5" name="图片 4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7"/>
            <a:stretch>
              <a:fillRect/>
            </a:stretch>
          </p:blipFill>
          <p:spPr>
            <a:xfrm>
              <a:off x="8244" y="6737"/>
              <a:ext cx="2712" cy="972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434795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0086340" y="3289935"/>
            <a:ext cx="838835" cy="3676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1644396" y="3658024"/>
            <a:ext cx="10329917" cy="14302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006512" y="4305152"/>
            <a:ext cx="2570578" cy="9534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873760" y="4570730"/>
            <a:ext cx="913765" cy="3822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 animBg="1"/>
      <p:bldP spid="9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250938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7575768" y="1197070"/>
            <a:ext cx="3922512" cy="9541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501917" y="1817261"/>
            <a:ext cx="10348958" cy="9541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img_16777215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692"/>
          <a:stretch/>
        </p:blipFill>
        <p:spPr>
          <a:xfrm>
            <a:off x="501917" y="3229388"/>
            <a:ext cx="11520000" cy="243000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/>
          <p:cNvSpPr/>
          <p:nvPr/>
        </p:nvSpPr>
        <p:spPr bwMode="white">
          <a:xfrm>
            <a:off x="4576759" y="3991686"/>
            <a:ext cx="1980297" cy="30491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7499602" y="3982158"/>
            <a:ext cx="1999338" cy="31444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882743" y="4611054"/>
            <a:ext cx="999669" cy="30491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2977288" y="4611054"/>
            <a:ext cx="666446" cy="30491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9479900" y="4611054"/>
            <a:ext cx="1989818" cy="31444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882743" y="5230422"/>
            <a:ext cx="7911669" cy="31444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079"/>
          <a:stretch/>
        </p:blipFill>
        <p:spPr>
          <a:xfrm>
            <a:off x="404076" y="691979"/>
            <a:ext cx="11520000" cy="173517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0" name="矩形 9"/>
          <p:cNvSpPr/>
          <p:nvPr/>
        </p:nvSpPr>
        <p:spPr bwMode="white">
          <a:xfrm>
            <a:off x="6030786" y="835853"/>
            <a:ext cx="247537" cy="23821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2089233" y="1455221"/>
            <a:ext cx="428429" cy="24774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7116142" y="1455221"/>
            <a:ext cx="285619" cy="23821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3" name="img_1677721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076" y="2424276"/>
            <a:ext cx="11520000" cy="198349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4" name="矩形 13"/>
          <p:cNvSpPr/>
          <p:nvPr/>
        </p:nvSpPr>
        <p:spPr bwMode="white">
          <a:xfrm>
            <a:off x="10381728" y="2700820"/>
            <a:ext cx="247537" cy="2384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287792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6595140" y="2397203"/>
            <a:ext cx="2732429" cy="30494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6595140" y="3073803"/>
            <a:ext cx="3046611" cy="30494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2000" cy="68592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mEwNDIyOWRiMmNmMzNhMjM4NGE0YmFmYzU2ZGJhYWI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WPS">
  <a:themeElements>
    <a:clrScheme name="WPS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4874CB"/>
      </a:accent1>
      <a:accent2>
        <a:srgbClr val="E6724B"/>
      </a:accent2>
      <a:accent3>
        <a:srgbClr val="EFBB1F"/>
      </a:accent3>
      <a:accent4>
        <a:srgbClr val="75BD42"/>
      </a:accent4>
      <a:accent5>
        <a:srgbClr val="30C0B4"/>
      </a:accent5>
      <a:accent6>
        <a:srgbClr val="E05269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1" baseType="lpstr">
      <vt:lpstr>微软雅黑</vt:lpstr>
      <vt:lpstr>Arial</vt:lpstr>
      <vt:lpstr>Calibri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5</cp:revision>
  <dcterms:created xsi:type="dcterms:W3CDTF">2023-08-06T03:37:00Z</dcterms:created>
  <dcterms:modified xsi:type="dcterms:W3CDTF">2023-08-11T11:36:34Z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2AF3F1CD2EAA49149F0E92C53EB101E7_12</vt:lpwstr>
  </property>
  <property fmtid="{D5CDD505-2E9C-101B-9397-08002B2CF9AE}" pid="3" name="KSOProductBuildVer">
    <vt:lpwstr>2052-11.1.0.14309</vt:lpwstr>
  </property>
</Properties>
</file>