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24375" y="2498725"/>
            <a:ext cx="3143250" cy="1860550"/>
            <a:chOff x="7125" y="3699"/>
            <a:chExt cx="4950" cy="293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25" y="3699"/>
              <a:ext cx="4951" cy="135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447" y="5657"/>
              <a:ext cx="4308" cy="9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6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279966" y="987214"/>
            <a:ext cx="285619" cy="22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08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25355" y="1425416"/>
            <a:ext cx="352264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29752" y="1425416"/>
            <a:ext cx="361785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33619" y="1425416"/>
            <a:ext cx="352264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90347" y="1425416"/>
            <a:ext cx="361785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32363" y="1434948"/>
            <a:ext cx="352264" cy="285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98611" y="1434948"/>
            <a:ext cx="361785" cy="295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11173" y="1959244"/>
            <a:ext cx="352264" cy="295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67900" y="1959244"/>
            <a:ext cx="352264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28958" y="1978309"/>
            <a:ext cx="314181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376165" y="1959244"/>
            <a:ext cx="352264" cy="295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18181" y="1968777"/>
            <a:ext cx="352264" cy="285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184429" y="1959244"/>
            <a:ext cx="352264" cy="295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710049" y="2483540"/>
            <a:ext cx="1313851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1155537" y="2483540"/>
            <a:ext cx="685487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387338" y="3007836"/>
            <a:ext cx="675966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491735" y="3007836"/>
            <a:ext cx="1313851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3129619" y="4075492"/>
            <a:ext cx="1342413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517983" y="4065960"/>
            <a:ext cx="1323372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69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99801" y="863007"/>
            <a:ext cx="285619" cy="238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29570"/>
            <a:ext cx="11520000" cy="2971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387008" y="4991727"/>
            <a:ext cx="752132" cy="295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2387008" y="5439429"/>
            <a:ext cx="1237685" cy="304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5947735" y="5448955"/>
            <a:ext cx="1542347" cy="295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9632231" y="5448955"/>
            <a:ext cx="1713718" cy="295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71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05785" y="2015349"/>
            <a:ext cx="685487" cy="304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65785" y="2024874"/>
            <a:ext cx="276099" cy="228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53719" y="2558253"/>
            <a:ext cx="675966" cy="304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91338" y="2558253"/>
            <a:ext cx="666446" cy="304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63239" y="3101157"/>
            <a:ext cx="666446" cy="304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81818" y="3101157"/>
            <a:ext cx="675966" cy="304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2023-08-11T11:02:32Z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