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36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7489"/>
            <a:ext cx="9289800" cy="650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7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05250" y="2379663"/>
            <a:ext cx="4381500" cy="2098675"/>
            <a:chOff x="6297" y="3699"/>
            <a:chExt cx="6900" cy="3305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272" y="3699"/>
              <a:ext cx="4951" cy="13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297" y="5996"/>
              <a:ext cx="6900" cy="10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2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3533"/>
            <a:ext cx="8705600" cy="616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4816"/>
            <a:ext cx="9861300" cy="605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8771"/>
            <a:ext cx="8832600" cy="6211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9783"/>
            <a:ext cx="9289800" cy="6297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7948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2023-08-11T11:01:09Z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