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775710" y="2056130"/>
            <a:ext cx="4640580" cy="2745740"/>
            <a:chOff x="5946" y="3237"/>
            <a:chExt cx="7308" cy="4324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7125" y="3237"/>
              <a:ext cx="4951" cy="135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 b="56463"/>
            <a:stretch>
              <a:fillRect/>
            </a:stretch>
          </p:blipFill>
          <p:spPr>
            <a:xfrm>
              <a:off x="5946" y="5212"/>
              <a:ext cx="7308" cy="1024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8214" y="6709"/>
              <a:ext cx="2772" cy="8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61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21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81553" y="939204"/>
            <a:ext cx="228495" cy="238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75966" y="2807205"/>
            <a:ext cx="4379504" cy="314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0347" y="3445756"/>
            <a:ext cx="1618512" cy="304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67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95735" y="2120397"/>
            <a:ext cx="2799074" cy="304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679504" y="2120397"/>
            <a:ext cx="695008" cy="304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1305" y="2749147"/>
            <a:ext cx="1628033" cy="304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98545" y="4025700"/>
            <a:ext cx="314180" cy="295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736628" y="4683029"/>
            <a:ext cx="276099" cy="219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28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86545" y="1749820"/>
            <a:ext cx="380826" cy="228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61322" y="1740284"/>
            <a:ext cx="352264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63371" y="2350548"/>
            <a:ext cx="675966" cy="305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05652" y="2350548"/>
            <a:ext cx="675966" cy="305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75900" y="3008489"/>
            <a:ext cx="228495" cy="228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2023-08-11T10:54:39Z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