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5.png"/><Relationship Id="rId2" Type="http://schemas.openxmlformats.org/officeDocument/2006/relationships/tags" Target="../tags/tag6.xml"/><Relationship Id="rId16" Type="http://schemas.openxmlformats.org/officeDocument/2006/relationships/image" Target="../media/image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75710" y="2055178"/>
            <a:ext cx="4640580" cy="2747645"/>
            <a:chOff x="5847" y="2610"/>
            <a:chExt cx="7308" cy="4327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26" y="2610"/>
              <a:ext cx="4951" cy="135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847" y="4585"/>
              <a:ext cx="7308" cy="2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90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23966" y="920007"/>
            <a:ext cx="228495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14255"/>
            <a:ext cx="11520000" cy="305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3101057" y="3757278"/>
            <a:ext cx="466512" cy="390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719900" y="3738226"/>
            <a:ext cx="504595" cy="4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6985487" y="3728700"/>
            <a:ext cx="485553" cy="4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632892" y="3719174"/>
            <a:ext cx="476033" cy="419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0222512" y="3766804"/>
            <a:ext cx="495073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0908000" y="3728700"/>
            <a:ext cx="456991" cy="4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3624694" y="4576509"/>
            <a:ext cx="456991" cy="40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4262578" y="4576509"/>
            <a:ext cx="428429" cy="40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8156528" y="4576509"/>
            <a:ext cx="495073" cy="419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8813454" y="4576509"/>
            <a:ext cx="476033" cy="419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9441818" y="4576509"/>
            <a:ext cx="485554" cy="4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2882082" y="5433844"/>
            <a:ext cx="466512" cy="381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4"/>
            </p:custDataLst>
          </p:nvPr>
        </p:nvSpPr>
        <p:spPr bwMode="white">
          <a:xfrm>
            <a:off x="3519966" y="5405267"/>
            <a:ext cx="495074" cy="4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7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95471" y="1405670"/>
            <a:ext cx="647404" cy="304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80033" y="1405670"/>
            <a:ext cx="675966" cy="304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3504" y="1958015"/>
            <a:ext cx="675966" cy="295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85950" y="1958015"/>
            <a:ext cx="675966" cy="304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70512" y="1958015"/>
            <a:ext cx="675966" cy="304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80550"/>
            <a:ext cx="11520000" cy="395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0136826" y="4382739"/>
            <a:ext cx="695008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4395867" y="4926257"/>
            <a:ext cx="3522643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767504" y="6032363"/>
            <a:ext cx="2104066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937884" y="6032363"/>
            <a:ext cx="1313851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9318049" y="6032363"/>
            <a:ext cx="1313851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25289" y="2815394"/>
            <a:ext cx="656925" cy="29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32429" y="2815394"/>
            <a:ext cx="656925" cy="29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57388" y="3948813"/>
            <a:ext cx="647404" cy="29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2023-08-11T10:54:21Z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