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81" r:id="rId4"/>
    <p:sldId id="280" r:id="rId5"/>
    <p:sldId id="278" r:id="rId6"/>
    <p:sldId id="277" r:id="rId7"/>
    <p:sldId id="275" r:id="rId8"/>
    <p:sldId id="273" r:id="rId9"/>
    <p:sldId id="271" r:id="rId10"/>
    <p:sldId id="270" r:id="rId11"/>
    <p:sldId id="269" r:id="rId12"/>
    <p:sldId id="267" r:id="rId13"/>
    <p:sldId id="265" r:id="rId14"/>
    <p:sldId id="263" r:id="rId15"/>
    <p:sldId id="262" r:id="rId16"/>
    <p:sldId id="260" r:id="rId17"/>
    <p:sldId id="257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FD6114B-6A81-E60F-7B83-88CBBAB313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81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EF68828-2BF3-6AA6-3A10-F34371C5594C}"/>
              </a:ext>
            </a:extLst>
          </p:cNvPr>
          <p:cNvSpPr/>
          <p:nvPr/>
        </p:nvSpPr>
        <p:spPr bwMode="white">
          <a:xfrm>
            <a:off x="3396198" y="862894"/>
            <a:ext cx="1608991" cy="295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DCAFBA8-4110-9500-FCF1-9CD067ADB5B3}"/>
              </a:ext>
            </a:extLst>
          </p:cNvPr>
          <p:cNvSpPr/>
          <p:nvPr/>
        </p:nvSpPr>
        <p:spPr bwMode="white">
          <a:xfrm>
            <a:off x="8118446" y="862894"/>
            <a:ext cx="3208463" cy="295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2015488-1EFD-6F16-1BA2-607668F04ED0}"/>
              </a:ext>
            </a:extLst>
          </p:cNvPr>
          <p:cNvSpPr/>
          <p:nvPr/>
        </p:nvSpPr>
        <p:spPr bwMode="white">
          <a:xfrm>
            <a:off x="901785" y="1367787"/>
            <a:ext cx="666446" cy="295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F435B47-FDDE-6247-7DE0-E711093BCEEA}"/>
              </a:ext>
            </a:extLst>
          </p:cNvPr>
          <p:cNvSpPr/>
          <p:nvPr/>
        </p:nvSpPr>
        <p:spPr bwMode="white">
          <a:xfrm>
            <a:off x="1996661" y="2358521"/>
            <a:ext cx="9349289" cy="304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C54C156-241D-9011-DB8F-05C73331BA48}"/>
              </a:ext>
            </a:extLst>
          </p:cNvPr>
          <p:cNvSpPr/>
          <p:nvPr/>
        </p:nvSpPr>
        <p:spPr bwMode="white">
          <a:xfrm>
            <a:off x="901785" y="2853888"/>
            <a:ext cx="5779041" cy="295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E74AF11-F707-147F-4F13-B92DD02AA365}"/>
              </a:ext>
            </a:extLst>
          </p:cNvPr>
          <p:cNvSpPr/>
          <p:nvPr/>
        </p:nvSpPr>
        <p:spPr bwMode="white">
          <a:xfrm>
            <a:off x="6642743" y="3854149"/>
            <a:ext cx="2199272" cy="304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FFFD52F-32BC-DCCB-2009-3C8EF94AEE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5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0CDC340C-3333-1F03-BC92-F934A510CA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195854"/>
            <a:ext cx="11520000" cy="4230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8850E97-2119-DABC-565F-5EAEB314C5F4}"/>
              </a:ext>
            </a:extLst>
          </p:cNvPr>
          <p:cNvSpPr/>
          <p:nvPr/>
        </p:nvSpPr>
        <p:spPr bwMode="white">
          <a:xfrm>
            <a:off x="3300991" y="1815224"/>
            <a:ext cx="780694" cy="390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6179E8E-6BDC-9253-A666-350D54567EF3}"/>
              </a:ext>
            </a:extLst>
          </p:cNvPr>
          <p:cNvSpPr/>
          <p:nvPr/>
        </p:nvSpPr>
        <p:spPr bwMode="white">
          <a:xfrm>
            <a:off x="8898903" y="2082029"/>
            <a:ext cx="2342319" cy="2801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CE3B608-1B90-9E06-1DB7-E2B90B7DD855}"/>
              </a:ext>
            </a:extLst>
          </p:cNvPr>
          <p:cNvSpPr/>
          <p:nvPr/>
        </p:nvSpPr>
        <p:spPr bwMode="white">
          <a:xfrm>
            <a:off x="1149322" y="3225483"/>
            <a:ext cx="4826975" cy="219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31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24FE0A1-DD43-D627-670C-92EC3967D55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73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951FF0BF-A4C2-6DFF-7D63-A70BE6FF168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293939"/>
            <a:ext cx="11520000" cy="2024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669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2086B8F-6AD3-228A-A863-C2092981A9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87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8147569-AC12-7C8B-750A-710491E14636}"/>
              </a:ext>
            </a:extLst>
          </p:cNvPr>
          <p:cNvSpPr/>
          <p:nvPr/>
        </p:nvSpPr>
        <p:spPr bwMode="white">
          <a:xfrm>
            <a:off x="540099" y="2318995"/>
            <a:ext cx="1561190" cy="516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93EA6236-8CE5-A210-D217-D972F334FAB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007720"/>
            <a:ext cx="11520000" cy="1600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BCDDFD7-3491-4B2D-E4F1-DFEE7C19B959}"/>
              </a:ext>
            </a:extLst>
          </p:cNvPr>
          <p:cNvSpPr/>
          <p:nvPr/>
        </p:nvSpPr>
        <p:spPr bwMode="white">
          <a:xfrm>
            <a:off x="6785553" y="5227225"/>
            <a:ext cx="666446" cy="295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4A54A9F-C799-E61E-0BDB-CE0A8A3BEDB1}"/>
              </a:ext>
            </a:extLst>
          </p:cNvPr>
          <p:cNvSpPr/>
          <p:nvPr/>
        </p:nvSpPr>
        <p:spPr bwMode="white">
          <a:xfrm>
            <a:off x="7870909" y="5227225"/>
            <a:ext cx="656925" cy="295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14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66F7FB1-2184-9997-112F-A622394567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69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32C38C1-4E43-C1C7-B4E2-8BDDE7852653}"/>
              </a:ext>
            </a:extLst>
          </p:cNvPr>
          <p:cNvSpPr/>
          <p:nvPr/>
        </p:nvSpPr>
        <p:spPr bwMode="white">
          <a:xfrm>
            <a:off x="2672628" y="2543381"/>
            <a:ext cx="4131966" cy="305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F0A0639-EB98-D5CC-13BC-F7EE08DB91A8}"/>
              </a:ext>
            </a:extLst>
          </p:cNvPr>
          <p:cNvSpPr/>
          <p:nvPr/>
        </p:nvSpPr>
        <p:spPr bwMode="white">
          <a:xfrm>
            <a:off x="1082677" y="3345286"/>
            <a:ext cx="942545" cy="276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7AEEC9D-7673-1948-2145-7F54D0D6AF3E}"/>
              </a:ext>
            </a:extLst>
          </p:cNvPr>
          <p:cNvSpPr/>
          <p:nvPr/>
        </p:nvSpPr>
        <p:spPr bwMode="white">
          <a:xfrm>
            <a:off x="2377487" y="3326193"/>
            <a:ext cx="4722247" cy="295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00F11F1-8730-60D4-AC3E-065EAA2D7590}"/>
              </a:ext>
            </a:extLst>
          </p:cNvPr>
          <p:cNvSpPr/>
          <p:nvPr/>
        </p:nvSpPr>
        <p:spPr bwMode="white">
          <a:xfrm>
            <a:off x="7452000" y="3326193"/>
            <a:ext cx="3551206" cy="295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E4B6B9FD-1E18-C21E-BC4A-78FFA3E8C7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76"/>
          <a:stretch/>
        </p:blipFill>
        <p:spPr>
          <a:xfrm>
            <a:off x="540000" y="4089913"/>
            <a:ext cx="11520000" cy="21883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A0F41B7-6495-97A3-E77B-9048F276E03F}"/>
              </a:ext>
            </a:extLst>
          </p:cNvPr>
          <p:cNvSpPr/>
          <p:nvPr/>
        </p:nvSpPr>
        <p:spPr bwMode="white">
          <a:xfrm>
            <a:off x="1035074" y="5292879"/>
            <a:ext cx="10329917" cy="305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733882B-FFC7-F8A4-F272-00835426A029}"/>
              </a:ext>
            </a:extLst>
          </p:cNvPr>
          <p:cNvSpPr/>
          <p:nvPr/>
        </p:nvSpPr>
        <p:spPr bwMode="white">
          <a:xfrm>
            <a:off x="848412" y="5837078"/>
            <a:ext cx="6508381" cy="305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46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B6B9FD-1E18-C21E-BC4A-78FFA3E8C7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39"/>
          <a:stretch/>
        </p:blipFill>
        <p:spPr>
          <a:xfrm>
            <a:off x="540000" y="876693"/>
            <a:ext cx="11520000" cy="1063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>
            <a:extLst>
              <a:ext uri="{FF2B5EF4-FFF2-40B4-BE49-F238E27FC236}">
                <a16:creationId xmlns:a16="http://schemas.microsoft.com/office/drawing/2014/main" id="{8190765C-ECBE-C016-0E26-BCEF86B4590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939699"/>
            <a:ext cx="11520000" cy="27037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BF40735-F330-3772-96C3-EB873BA6CB30}"/>
              </a:ext>
            </a:extLst>
          </p:cNvPr>
          <p:cNvSpPr/>
          <p:nvPr/>
        </p:nvSpPr>
        <p:spPr bwMode="white">
          <a:xfrm>
            <a:off x="1453983" y="3105259"/>
            <a:ext cx="8501950" cy="305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D746255-397F-4151-A9AF-6FB47199194E}"/>
              </a:ext>
            </a:extLst>
          </p:cNvPr>
          <p:cNvSpPr/>
          <p:nvPr/>
        </p:nvSpPr>
        <p:spPr bwMode="white">
          <a:xfrm>
            <a:off x="1444462" y="4184835"/>
            <a:ext cx="6178909" cy="296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08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62BAD27-94B3-9397-9599-67A724DCA2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17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1638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73FA1B-10F1-845B-8190-02C54EBAFB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2" t="35828" r="34758" b="919"/>
          <a:stretch/>
        </p:blipFill>
        <p:spPr>
          <a:xfrm>
            <a:off x="4315968" y="2798064"/>
            <a:ext cx="3666744" cy="1444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F377325-5DE2-B430-3380-E1154514C0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98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8E87C81-C368-99E8-3EED-AC39D97EB035}"/>
              </a:ext>
            </a:extLst>
          </p:cNvPr>
          <p:cNvSpPr/>
          <p:nvPr/>
        </p:nvSpPr>
        <p:spPr bwMode="white">
          <a:xfrm>
            <a:off x="4881421" y="1464367"/>
            <a:ext cx="533157" cy="410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570B80E-0319-D744-E172-87F35ABD48C0}"/>
              </a:ext>
            </a:extLst>
          </p:cNvPr>
          <p:cNvSpPr/>
          <p:nvPr/>
        </p:nvSpPr>
        <p:spPr bwMode="white">
          <a:xfrm>
            <a:off x="5566909" y="1473910"/>
            <a:ext cx="533157" cy="391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C13F89B-2AAF-BB84-C8B7-26B1F30B5D40}"/>
              </a:ext>
            </a:extLst>
          </p:cNvPr>
          <p:cNvSpPr/>
          <p:nvPr/>
        </p:nvSpPr>
        <p:spPr bwMode="white">
          <a:xfrm>
            <a:off x="10289157" y="1445281"/>
            <a:ext cx="514115" cy="458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89E0B04-0F5B-A72A-895D-4DE53A09A008}"/>
              </a:ext>
            </a:extLst>
          </p:cNvPr>
          <p:cNvSpPr/>
          <p:nvPr/>
        </p:nvSpPr>
        <p:spPr bwMode="white">
          <a:xfrm>
            <a:off x="10993685" y="1445281"/>
            <a:ext cx="447471" cy="448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CA07E5E-8D00-5A1C-03B1-040510E401C5}"/>
              </a:ext>
            </a:extLst>
          </p:cNvPr>
          <p:cNvSpPr/>
          <p:nvPr/>
        </p:nvSpPr>
        <p:spPr bwMode="white">
          <a:xfrm>
            <a:off x="2148991" y="2246907"/>
            <a:ext cx="514115" cy="438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F2FB320-6518-C260-F923-E81448106EC0}"/>
              </a:ext>
            </a:extLst>
          </p:cNvPr>
          <p:cNvSpPr/>
          <p:nvPr/>
        </p:nvSpPr>
        <p:spPr bwMode="white">
          <a:xfrm>
            <a:off x="2844000" y="2237364"/>
            <a:ext cx="504595" cy="467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AD1C025-B94C-5532-EEF2-B92D4E00FB4C}"/>
              </a:ext>
            </a:extLst>
          </p:cNvPr>
          <p:cNvSpPr/>
          <p:nvPr/>
        </p:nvSpPr>
        <p:spPr bwMode="white">
          <a:xfrm>
            <a:off x="8461190" y="2285080"/>
            <a:ext cx="533157" cy="381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600F892-044A-1A14-0C76-611A89B443A3}"/>
              </a:ext>
            </a:extLst>
          </p:cNvPr>
          <p:cNvSpPr/>
          <p:nvPr/>
        </p:nvSpPr>
        <p:spPr bwMode="white">
          <a:xfrm>
            <a:off x="9165719" y="2237364"/>
            <a:ext cx="514115" cy="486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B6F851A-0F07-239D-964B-796AE1D539DD}"/>
              </a:ext>
            </a:extLst>
          </p:cNvPr>
          <p:cNvSpPr/>
          <p:nvPr/>
        </p:nvSpPr>
        <p:spPr bwMode="white">
          <a:xfrm>
            <a:off x="1120760" y="3048533"/>
            <a:ext cx="495074" cy="429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A2DFD1E-3573-C6DC-E45E-90345D731BD8}"/>
              </a:ext>
            </a:extLst>
          </p:cNvPr>
          <p:cNvSpPr/>
          <p:nvPr/>
        </p:nvSpPr>
        <p:spPr bwMode="white">
          <a:xfrm>
            <a:off x="1758644" y="3048533"/>
            <a:ext cx="514115" cy="458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F8EF558-D3E0-0862-1DC2-6E53ACE095E6}"/>
              </a:ext>
            </a:extLst>
          </p:cNvPr>
          <p:cNvSpPr/>
          <p:nvPr/>
        </p:nvSpPr>
        <p:spPr bwMode="white">
          <a:xfrm>
            <a:off x="5881090" y="3048533"/>
            <a:ext cx="504595" cy="429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C67DCB8-6C7B-CFF3-919E-06E9E967402D}"/>
              </a:ext>
            </a:extLst>
          </p:cNvPr>
          <p:cNvSpPr/>
          <p:nvPr/>
        </p:nvSpPr>
        <p:spPr bwMode="white">
          <a:xfrm>
            <a:off x="6547537" y="3058077"/>
            <a:ext cx="542677" cy="448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F1BFA621-DBD2-FC22-E24E-CC9B75A34AAD}"/>
              </a:ext>
            </a:extLst>
          </p:cNvPr>
          <p:cNvSpPr/>
          <p:nvPr/>
        </p:nvSpPr>
        <p:spPr bwMode="white">
          <a:xfrm>
            <a:off x="9765520" y="3067620"/>
            <a:ext cx="504595" cy="458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7F0CFEB9-EC37-1BBF-D5E6-906FFC30D47C}"/>
              </a:ext>
            </a:extLst>
          </p:cNvPr>
          <p:cNvSpPr/>
          <p:nvPr/>
        </p:nvSpPr>
        <p:spPr bwMode="white">
          <a:xfrm>
            <a:off x="10470049" y="3077163"/>
            <a:ext cx="504595" cy="391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8B35750C-D5D0-E8FD-F1D7-28376EFD8FC6}"/>
              </a:ext>
            </a:extLst>
          </p:cNvPr>
          <p:cNvSpPr/>
          <p:nvPr/>
        </p:nvSpPr>
        <p:spPr bwMode="white">
          <a:xfrm>
            <a:off x="7766181" y="3869246"/>
            <a:ext cx="276099" cy="419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9FF8B785-FCF4-FCF4-2865-3A423445538C}"/>
              </a:ext>
            </a:extLst>
          </p:cNvPr>
          <p:cNvSpPr/>
          <p:nvPr/>
        </p:nvSpPr>
        <p:spPr bwMode="white">
          <a:xfrm>
            <a:off x="8375504" y="3850160"/>
            <a:ext cx="456991" cy="477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6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536E042-85FD-59ED-DFAD-55CA3DE026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78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558795D-078B-16AC-4839-9A21B9A828F1}"/>
              </a:ext>
            </a:extLst>
          </p:cNvPr>
          <p:cNvSpPr/>
          <p:nvPr/>
        </p:nvSpPr>
        <p:spPr bwMode="white">
          <a:xfrm>
            <a:off x="5766842" y="1302182"/>
            <a:ext cx="238016" cy="229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30385B9-8745-C395-3EF9-3DF25EEE2BB7}"/>
              </a:ext>
            </a:extLst>
          </p:cNvPr>
          <p:cNvSpPr/>
          <p:nvPr/>
        </p:nvSpPr>
        <p:spPr bwMode="white">
          <a:xfrm>
            <a:off x="6071504" y="2733777"/>
            <a:ext cx="247537" cy="229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18E317C6-66E2-77C9-6D97-F0B411D642A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13" y="4098565"/>
            <a:ext cx="11520000" cy="1375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9DD2EC4-274D-8BC0-93BE-66EE977D9EEC}"/>
              </a:ext>
            </a:extLst>
          </p:cNvPr>
          <p:cNvSpPr/>
          <p:nvPr/>
        </p:nvSpPr>
        <p:spPr bwMode="white">
          <a:xfrm>
            <a:off x="8113846" y="4165436"/>
            <a:ext cx="218975" cy="219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94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E3FB5C-6C11-E42B-831A-5E2F69C1E73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08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AC15903-A030-D98A-A410-5BA09512ED0F}"/>
              </a:ext>
            </a:extLst>
          </p:cNvPr>
          <p:cNvSpPr/>
          <p:nvPr/>
        </p:nvSpPr>
        <p:spPr bwMode="white">
          <a:xfrm>
            <a:off x="9822644" y="834388"/>
            <a:ext cx="228495" cy="228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A97A459-F3C9-9142-2AD4-789410E42359}"/>
              </a:ext>
            </a:extLst>
          </p:cNvPr>
          <p:cNvSpPr/>
          <p:nvPr/>
        </p:nvSpPr>
        <p:spPr bwMode="white">
          <a:xfrm>
            <a:off x="6871239" y="3694108"/>
            <a:ext cx="228495" cy="228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27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4A7533-76D3-AFDC-5291-7BD6C2A994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64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3C72666-5585-ED9C-360E-3DC5E0C44C23}"/>
              </a:ext>
            </a:extLst>
          </p:cNvPr>
          <p:cNvSpPr/>
          <p:nvPr/>
        </p:nvSpPr>
        <p:spPr bwMode="white">
          <a:xfrm>
            <a:off x="1511107" y="2394409"/>
            <a:ext cx="5785239" cy="317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83437C1-620D-7028-6E92-BC2AB911DFD9}"/>
              </a:ext>
            </a:extLst>
          </p:cNvPr>
          <p:cNvSpPr/>
          <p:nvPr/>
        </p:nvSpPr>
        <p:spPr bwMode="white">
          <a:xfrm>
            <a:off x="1520628" y="3874749"/>
            <a:ext cx="10177586" cy="304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5FC95726-6612-C5FC-E977-C31C8C6B01A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40" y="4284581"/>
            <a:ext cx="11520000" cy="2595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EB76E0E-20F2-245C-2C35-B8A24BCD4E5D}"/>
              </a:ext>
            </a:extLst>
          </p:cNvPr>
          <p:cNvSpPr/>
          <p:nvPr/>
        </p:nvSpPr>
        <p:spPr bwMode="white">
          <a:xfrm>
            <a:off x="2572728" y="5133866"/>
            <a:ext cx="1628033" cy="391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065B39B-1C1E-9BFA-8CA3-032F054CD89E}"/>
              </a:ext>
            </a:extLst>
          </p:cNvPr>
          <p:cNvSpPr/>
          <p:nvPr/>
        </p:nvSpPr>
        <p:spPr bwMode="white">
          <a:xfrm>
            <a:off x="3942250" y="5557211"/>
            <a:ext cx="373380" cy="1246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F642B44-D2AD-5D59-87A6-8C02E39BCABE}"/>
              </a:ext>
            </a:extLst>
          </p:cNvPr>
          <p:cNvSpPr/>
          <p:nvPr/>
        </p:nvSpPr>
        <p:spPr bwMode="white">
          <a:xfrm>
            <a:off x="8485930" y="5992693"/>
            <a:ext cx="222630" cy="811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F642B44-D2AD-5D59-87A6-8C02E39BCABE}"/>
              </a:ext>
            </a:extLst>
          </p:cNvPr>
          <p:cNvSpPr/>
          <p:nvPr/>
        </p:nvSpPr>
        <p:spPr bwMode="white">
          <a:xfrm rot="5400000">
            <a:off x="8781335" y="6214159"/>
            <a:ext cx="442933" cy="811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065B39B-1C1E-9BFA-8CA3-032F054CD89E}"/>
              </a:ext>
            </a:extLst>
          </p:cNvPr>
          <p:cNvSpPr/>
          <p:nvPr/>
        </p:nvSpPr>
        <p:spPr bwMode="white">
          <a:xfrm rot="16200000">
            <a:off x="3366166" y="6076942"/>
            <a:ext cx="437660" cy="1080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065B39B-1C1E-9BFA-8CA3-032F054CD89E}"/>
              </a:ext>
            </a:extLst>
          </p:cNvPr>
          <p:cNvSpPr/>
          <p:nvPr/>
        </p:nvSpPr>
        <p:spPr bwMode="white">
          <a:xfrm>
            <a:off x="4315630" y="5589314"/>
            <a:ext cx="706896" cy="853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24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FF6E8B-9593-557F-A4AC-615D915EE6D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05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0B5F93E7-E0DA-5A81-7856-07D22AF214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40" y="4725828"/>
            <a:ext cx="11520000" cy="999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E6B02BD-5A3C-0309-D97F-3D88B85B2F82}"/>
              </a:ext>
            </a:extLst>
          </p:cNvPr>
          <p:cNvSpPr/>
          <p:nvPr/>
        </p:nvSpPr>
        <p:spPr bwMode="white">
          <a:xfrm>
            <a:off x="2858348" y="4841131"/>
            <a:ext cx="5921851" cy="297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BC40CAD-E535-F469-CACB-0AD5141E2127}"/>
              </a:ext>
            </a:extLst>
          </p:cNvPr>
          <p:cNvSpPr/>
          <p:nvPr/>
        </p:nvSpPr>
        <p:spPr bwMode="white">
          <a:xfrm>
            <a:off x="2858348" y="5321560"/>
            <a:ext cx="4531834" cy="307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58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40D8B6-8F32-7E2B-1A56-B89767A4B8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373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BDE8A31-7B60-A72F-E588-50EFD769510E}"/>
              </a:ext>
            </a:extLst>
          </p:cNvPr>
          <p:cNvSpPr/>
          <p:nvPr/>
        </p:nvSpPr>
        <p:spPr bwMode="white">
          <a:xfrm>
            <a:off x="6433289" y="1292204"/>
            <a:ext cx="2284958" cy="295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4097574-E904-4DFF-0FB3-E2116BF1FA00}"/>
              </a:ext>
            </a:extLst>
          </p:cNvPr>
          <p:cNvSpPr/>
          <p:nvPr/>
        </p:nvSpPr>
        <p:spPr bwMode="white">
          <a:xfrm>
            <a:off x="9165719" y="1292204"/>
            <a:ext cx="2284958" cy="305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6AE5E7E-E5C8-C4B8-7704-379493B2E78E}"/>
              </a:ext>
            </a:extLst>
          </p:cNvPr>
          <p:cNvSpPr/>
          <p:nvPr/>
        </p:nvSpPr>
        <p:spPr bwMode="white">
          <a:xfrm>
            <a:off x="8185090" y="2264953"/>
            <a:ext cx="2189753" cy="305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1E45E94-9346-F9F2-DA17-6D162DF4B1F7}"/>
              </a:ext>
            </a:extLst>
          </p:cNvPr>
          <p:cNvSpPr/>
          <p:nvPr/>
        </p:nvSpPr>
        <p:spPr bwMode="white">
          <a:xfrm>
            <a:off x="10822314" y="2274490"/>
            <a:ext cx="980628" cy="286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89E55EB-F111-A225-E8D4-875C83C635AE}"/>
              </a:ext>
            </a:extLst>
          </p:cNvPr>
          <p:cNvSpPr/>
          <p:nvPr/>
        </p:nvSpPr>
        <p:spPr bwMode="white">
          <a:xfrm>
            <a:off x="1358776" y="2760864"/>
            <a:ext cx="1285289" cy="295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E467807E-760D-262D-EC1A-06227F41F23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33" y="3657318"/>
            <a:ext cx="11520000" cy="2920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EB235F9-DF98-6A6C-E131-7CBD65378AD6}"/>
              </a:ext>
            </a:extLst>
          </p:cNvPr>
          <p:cNvSpPr/>
          <p:nvPr/>
        </p:nvSpPr>
        <p:spPr bwMode="white">
          <a:xfrm>
            <a:off x="3715583" y="3724115"/>
            <a:ext cx="2856198" cy="305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41FC99E-1E15-6915-15F6-B12798DF7715}"/>
              </a:ext>
            </a:extLst>
          </p:cNvPr>
          <p:cNvSpPr/>
          <p:nvPr/>
        </p:nvSpPr>
        <p:spPr bwMode="white">
          <a:xfrm>
            <a:off x="6657467" y="4220327"/>
            <a:ext cx="1618512" cy="295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DB05874-74FE-DF4D-BBA4-EFF5A93FFB17}"/>
              </a:ext>
            </a:extLst>
          </p:cNvPr>
          <p:cNvSpPr/>
          <p:nvPr/>
        </p:nvSpPr>
        <p:spPr bwMode="white">
          <a:xfrm>
            <a:off x="4134492" y="5193665"/>
            <a:ext cx="2208793" cy="295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8BA123C-699D-F99E-EB79-2119A7D631E7}"/>
              </a:ext>
            </a:extLst>
          </p:cNvPr>
          <p:cNvSpPr/>
          <p:nvPr/>
        </p:nvSpPr>
        <p:spPr bwMode="white">
          <a:xfrm>
            <a:off x="7228707" y="5193665"/>
            <a:ext cx="1275768" cy="295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8D9F78B-7E01-31A1-39EC-155BC94E2443}"/>
              </a:ext>
            </a:extLst>
          </p:cNvPr>
          <p:cNvSpPr/>
          <p:nvPr/>
        </p:nvSpPr>
        <p:spPr bwMode="white">
          <a:xfrm>
            <a:off x="8161732" y="5680334"/>
            <a:ext cx="2208793" cy="295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D50DF3E-A502-3FC4-651F-4BAAF74ED3A9}"/>
              </a:ext>
            </a:extLst>
          </p:cNvPr>
          <p:cNvSpPr/>
          <p:nvPr/>
        </p:nvSpPr>
        <p:spPr bwMode="white">
          <a:xfrm>
            <a:off x="11103616" y="5680334"/>
            <a:ext cx="666446" cy="305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1DF76509-BD8E-F14E-0B2C-B201A07A89A7}"/>
              </a:ext>
            </a:extLst>
          </p:cNvPr>
          <p:cNvSpPr/>
          <p:nvPr/>
        </p:nvSpPr>
        <p:spPr bwMode="white">
          <a:xfrm>
            <a:off x="1335418" y="6167004"/>
            <a:ext cx="1589950" cy="295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70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08B39BE-3E21-4816-4249-8D32C57783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27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96147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2023-08-06T03:37:12Z</dcterms:created>
  <dcterms:modified xsi:type="dcterms:W3CDTF">2023-08-10T03:52:44Z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