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0" r:id="rId4"/>
    <p:sldId id="279" r:id="rId5"/>
    <p:sldId id="278" r:id="rId6"/>
    <p:sldId id="276" r:id="rId7"/>
    <p:sldId id="275" r:id="rId8"/>
    <p:sldId id="274" r:id="rId9"/>
    <p:sldId id="272" r:id="rId10"/>
    <p:sldId id="270" r:id="rId11"/>
    <p:sldId id="268" r:id="rId12"/>
    <p:sldId id="267" r:id="rId13"/>
    <p:sldId id="266" r:id="rId14"/>
    <p:sldId id="263" r:id="rId15"/>
    <p:sldId id="262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A66676-BCBE-AF32-5EED-FCE56BB47A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3968"/>
            <a:ext cx="11520000" cy="406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DFB4E14-E4E1-BC08-05E5-927AC20BBC92}"/>
              </a:ext>
            </a:extLst>
          </p:cNvPr>
          <p:cNvSpPr/>
          <p:nvPr/>
        </p:nvSpPr>
        <p:spPr bwMode="white">
          <a:xfrm>
            <a:off x="5424099" y="538857"/>
            <a:ext cx="5912330" cy="295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46AB8F-194B-3378-A532-583FED643513}"/>
              </a:ext>
            </a:extLst>
          </p:cNvPr>
          <p:cNvSpPr/>
          <p:nvPr/>
        </p:nvSpPr>
        <p:spPr bwMode="white">
          <a:xfrm>
            <a:off x="911305" y="1101443"/>
            <a:ext cx="1113917" cy="295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605D18-63DF-DC27-3876-C9856ADD2AEE}"/>
              </a:ext>
            </a:extLst>
          </p:cNvPr>
          <p:cNvSpPr/>
          <p:nvPr/>
        </p:nvSpPr>
        <p:spPr bwMode="white">
          <a:xfrm>
            <a:off x="1244528" y="2875021"/>
            <a:ext cx="1323371" cy="314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50398D-3BA4-9AD9-5365-CB2B291AA22E}"/>
              </a:ext>
            </a:extLst>
          </p:cNvPr>
          <p:cNvSpPr/>
          <p:nvPr/>
        </p:nvSpPr>
        <p:spPr bwMode="white">
          <a:xfrm>
            <a:off x="3339074" y="3418537"/>
            <a:ext cx="7159536" cy="314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7860E5-6966-497D-EC13-A8EE2BD3B627}"/>
              </a:ext>
            </a:extLst>
          </p:cNvPr>
          <p:cNvSpPr/>
          <p:nvPr/>
        </p:nvSpPr>
        <p:spPr bwMode="white">
          <a:xfrm>
            <a:off x="3757983" y="3952517"/>
            <a:ext cx="6340760" cy="314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5BCDB8F3-85EA-6703-BA9C-70443405A7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96033"/>
            <a:ext cx="11520000" cy="2361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A08377-DB7C-A6BD-6B6A-D4371D438BAC}"/>
              </a:ext>
            </a:extLst>
          </p:cNvPr>
          <p:cNvSpPr/>
          <p:nvPr/>
        </p:nvSpPr>
        <p:spPr bwMode="white">
          <a:xfrm>
            <a:off x="7899471" y="4648418"/>
            <a:ext cx="3436958" cy="29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7E1221-D270-8F3B-B1A4-CC12989E676A}"/>
              </a:ext>
            </a:extLst>
          </p:cNvPr>
          <p:cNvSpPr/>
          <p:nvPr/>
        </p:nvSpPr>
        <p:spPr bwMode="white">
          <a:xfrm>
            <a:off x="911305" y="5210337"/>
            <a:ext cx="5303008" cy="29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2291069-0E85-640C-BA13-588357B41724}"/>
              </a:ext>
            </a:extLst>
          </p:cNvPr>
          <p:cNvSpPr/>
          <p:nvPr/>
        </p:nvSpPr>
        <p:spPr bwMode="white">
          <a:xfrm>
            <a:off x="1215966" y="6334177"/>
            <a:ext cx="8568595" cy="304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7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948973-09E2-D5EB-7250-580635DF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3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102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0693FF-F05A-FA0C-0663-6C4406D8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6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0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8EAD72-8BC8-F8A7-CF4D-672DFE308E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029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96C25A3-918D-DDBB-1068-13E6655E69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749575"/>
            <a:ext cx="11520000" cy="1721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DA48269-52E3-A17B-53BF-272522460A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71302"/>
            <a:ext cx="11520000" cy="2742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DC1053-767A-6965-6046-D403432362C5}"/>
              </a:ext>
            </a:extLst>
          </p:cNvPr>
          <p:cNvSpPr/>
          <p:nvPr/>
        </p:nvSpPr>
        <p:spPr bwMode="white">
          <a:xfrm>
            <a:off x="2453652" y="4099826"/>
            <a:ext cx="3294148" cy="304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B22966-C458-8E72-B648-587FF78B12FE}"/>
              </a:ext>
            </a:extLst>
          </p:cNvPr>
          <p:cNvSpPr/>
          <p:nvPr/>
        </p:nvSpPr>
        <p:spPr bwMode="white">
          <a:xfrm>
            <a:off x="2463173" y="4652165"/>
            <a:ext cx="3751140" cy="304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ABB9B4-F1ED-AE7C-71D0-50B77421D32E}"/>
              </a:ext>
            </a:extLst>
          </p:cNvPr>
          <p:cNvSpPr/>
          <p:nvPr/>
        </p:nvSpPr>
        <p:spPr bwMode="white">
          <a:xfrm>
            <a:off x="9413256" y="5214028"/>
            <a:ext cx="1923173" cy="29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55B6DE-C969-F94C-7F18-F1A487AC620C}"/>
              </a:ext>
            </a:extLst>
          </p:cNvPr>
          <p:cNvSpPr/>
          <p:nvPr/>
        </p:nvSpPr>
        <p:spPr bwMode="white">
          <a:xfrm>
            <a:off x="911305" y="5775890"/>
            <a:ext cx="656925" cy="285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CB172E-99F3-81EC-B10A-8CDAE2A4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93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7C4FFC-FF25-3EA1-F8BE-53E5E09C190F}"/>
              </a:ext>
            </a:extLst>
          </p:cNvPr>
          <p:cNvSpPr/>
          <p:nvPr/>
        </p:nvSpPr>
        <p:spPr bwMode="white">
          <a:xfrm>
            <a:off x="7566247" y="2151379"/>
            <a:ext cx="3151338" cy="305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05B78C-3ECF-C936-5A15-92C659DCB9C6}"/>
              </a:ext>
            </a:extLst>
          </p:cNvPr>
          <p:cNvSpPr/>
          <p:nvPr/>
        </p:nvSpPr>
        <p:spPr bwMode="white">
          <a:xfrm>
            <a:off x="2158512" y="2781187"/>
            <a:ext cx="3751140" cy="29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2F4342-6B19-91B9-40E2-E337E1079BAF}"/>
              </a:ext>
            </a:extLst>
          </p:cNvPr>
          <p:cNvSpPr/>
          <p:nvPr/>
        </p:nvSpPr>
        <p:spPr bwMode="white">
          <a:xfrm>
            <a:off x="7145516" y="3392023"/>
            <a:ext cx="3996965" cy="42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FA8FC8-47D3-AAE3-CF77-E701F5CAAF24}"/>
              </a:ext>
            </a:extLst>
          </p:cNvPr>
          <p:cNvSpPr/>
          <p:nvPr/>
        </p:nvSpPr>
        <p:spPr bwMode="white">
          <a:xfrm>
            <a:off x="2710710" y="4021716"/>
            <a:ext cx="2656264" cy="29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6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F75D73-3C93-D7A5-3390-45806BEBCA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6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EFB961-D911-1449-477A-01E2930AE188}"/>
              </a:ext>
            </a:extLst>
          </p:cNvPr>
          <p:cNvSpPr/>
          <p:nvPr/>
        </p:nvSpPr>
        <p:spPr bwMode="white">
          <a:xfrm>
            <a:off x="8118446" y="863051"/>
            <a:ext cx="218975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169FF14E-A668-6EB9-D989-99C245215D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76935"/>
            <a:ext cx="11520000" cy="1639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BF093E-CB77-F521-ECFF-9463B790DDA4}"/>
              </a:ext>
            </a:extLst>
          </p:cNvPr>
          <p:cNvSpPr/>
          <p:nvPr/>
        </p:nvSpPr>
        <p:spPr bwMode="white">
          <a:xfrm>
            <a:off x="1073157" y="4715590"/>
            <a:ext cx="10263272" cy="305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CC8888-C8A1-803B-C0FF-9260046A513D}"/>
              </a:ext>
            </a:extLst>
          </p:cNvPr>
          <p:cNvSpPr/>
          <p:nvPr/>
        </p:nvSpPr>
        <p:spPr bwMode="white">
          <a:xfrm>
            <a:off x="911305" y="5277989"/>
            <a:ext cx="3598809" cy="295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D259A9-BE26-0930-92CE-0892B67BB2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9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01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16403B-6614-826E-D659-8DA3BEF7E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9" t="30659" r="29519"/>
          <a:stretch/>
        </p:blipFill>
        <p:spPr>
          <a:xfrm>
            <a:off x="3694176" y="2724912"/>
            <a:ext cx="4956048" cy="161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25E389-F774-4230-8FA7-7C120F123A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C0DE17-8EFF-A0BE-0609-2EFD1B52C660}"/>
              </a:ext>
            </a:extLst>
          </p:cNvPr>
          <p:cNvSpPr/>
          <p:nvPr/>
        </p:nvSpPr>
        <p:spPr bwMode="white">
          <a:xfrm>
            <a:off x="10470049" y="1548832"/>
            <a:ext cx="466512" cy="457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A72466-CC4C-98E8-5FE8-6692238BDEC1}"/>
              </a:ext>
            </a:extLst>
          </p:cNvPr>
          <p:cNvSpPr/>
          <p:nvPr/>
        </p:nvSpPr>
        <p:spPr bwMode="white">
          <a:xfrm>
            <a:off x="11193619" y="1558359"/>
            <a:ext cx="409388" cy="447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4622CC-9B56-D7B3-C6D8-9391370266B5}"/>
              </a:ext>
            </a:extLst>
          </p:cNvPr>
          <p:cNvSpPr/>
          <p:nvPr/>
        </p:nvSpPr>
        <p:spPr bwMode="white">
          <a:xfrm>
            <a:off x="6852198" y="2491986"/>
            <a:ext cx="514115" cy="419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F0ABCB-DBBF-3D21-0707-ED26423B03A1}"/>
              </a:ext>
            </a:extLst>
          </p:cNvPr>
          <p:cNvSpPr/>
          <p:nvPr/>
        </p:nvSpPr>
        <p:spPr bwMode="white">
          <a:xfrm>
            <a:off x="7537685" y="2472932"/>
            <a:ext cx="514115" cy="457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689067-8508-9ADC-DEE0-9C66CF078953}"/>
              </a:ext>
            </a:extLst>
          </p:cNvPr>
          <p:cNvSpPr/>
          <p:nvPr/>
        </p:nvSpPr>
        <p:spPr bwMode="white">
          <a:xfrm>
            <a:off x="1073157" y="3416086"/>
            <a:ext cx="533157" cy="409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A1F48B-C0DB-356B-6C2E-D8CD80F31A2B}"/>
              </a:ext>
            </a:extLst>
          </p:cNvPr>
          <p:cNvSpPr/>
          <p:nvPr/>
        </p:nvSpPr>
        <p:spPr bwMode="white">
          <a:xfrm>
            <a:off x="1758644" y="3425613"/>
            <a:ext cx="533157" cy="390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F6F54A9-9025-BD13-F79F-3A0978F8CED0}"/>
              </a:ext>
            </a:extLst>
          </p:cNvPr>
          <p:cNvSpPr/>
          <p:nvPr/>
        </p:nvSpPr>
        <p:spPr bwMode="white">
          <a:xfrm>
            <a:off x="7347272" y="3397032"/>
            <a:ext cx="523636" cy="457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9B299E0-1B39-42C6-B61C-DD0831913767}"/>
              </a:ext>
            </a:extLst>
          </p:cNvPr>
          <p:cNvSpPr/>
          <p:nvPr/>
        </p:nvSpPr>
        <p:spPr bwMode="white">
          <a:xfrm>
            <a:off x="8070842" y="3435140"/>
            <a:ext cx="399867" cy="323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9D3077C-3142-0541-2317-615CF3CD68B3}"/>
              </a:ext>
            </a:extLst>
          </p:cNvPr>
          <p:cNvSpPr/>
          <p:nvPr/>
        </p:nvSpPr>
        <p:spPr bwMode="white">
          <a:xfrm>
            <a:off x="8718247" y="3435140"/>
            <a:ext cx="476033" cy="381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66FDE74-BED5-DD20-FF43-2F83DB8F72E2}"/>
              </a:ext>
            </a:extLst>
          </p:cNvPr>
          <p:cNvSpPr/>
          <p:nvPr/>
        </p:nvSpPr>
        <p:spPr bwMode="white">
          <a:xfrm>
            <a:off x="9422776" y="3416086"/>
            <a:ext cx="476033" cy="4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8400EBE-E2AE-51AA-3C86-702A8CA3A8F0}"/>
              </a:ext>
            </a:extLst>
          </p:cNvPr>
          <p:cNvSpPr/>
          <p:nvPr/>
        </p:nvSpPr>
        <p:spPr bwMode="white">
          <a:xfrm>
            <a:off x="3262909" y="4330659"/>
            <a:ext cx="504595" cy="428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01CE129-6942-BC10-A126-547D4B7A6E83}"/>
              </a:ext>
            </a:extLst>
          </p:cNvPr>
          <p:cNvSpPr/>
          <p:nvPr/>
        </p:nvSpPr>
        <p:spPr bwMode="white">
          <a:xfrm>
            <a:off x="3976958" y="4311606"/>
            <a:ext cx="504595" cy="4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2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C38867-72EA-02A9-F28C-CDA86791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2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19D51E-D254-6083-B012-3708EBE863DC}"/>
              </a:ext>
            </a:extLst>
          </p:cNvPr>
          <p:cNvSpPr/>
          <p:nvPr/>
        </p:nvSpPr>
        <p:spPr bwMode="white">
          <a:xfrm>
            <a:off x="6385685" y="1444607"/>
            <a:ext cx="238016" cy="228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68A80F-8E91-7C03-3820-0FD10C8AA5B5}"/>
              </a:ext>
            </a:extLst>
          </p:cNvPr>
          <p:cNvSpPr/>
          <p:nvPr/>
        </p:nvSpPr>
        <p:spPr bwMode="white">
          <a:xfrm>
            <a:off x="7014049" y="3036835"/>
            <a:ext cx="238015" cy="238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8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AEE3F3-35E8-CE69-524B-91A74582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5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134EAE-776F-02AC-3524-795AE6230EC3}"/>
              </a:ext>
            </a:extLst>
          </p:cNvPr>
          <p:cNvSpPr/>
          <p:nvPr/>
        </p:nvSpPr>
        <p:spPr bwMode="white">
          <a:xfrm>
            <a:off x="7490082" y="805714"/>
            <a:ext cx="238016" cy="2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91B6F3-F46D-5DF8-28D2-087A4528F0DD}"/>
              </a:ext>
            </a:extLst>
          </p:cNvPr>
          <p:cNvSpPr/>
          <p:nvPr/>
        </p:nvSpPr>
        <p:spPr bwMode="white">
          <a:xfrm>
            <a:off x="5005190" y="2415235"/>
            <a:ext cx="247537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752AD0-B97C-A2FB-99BE-C3F2F49333F8}"/>
              </a:ext>
            </a:extLst>
          </p:cNvPr>
          <p:cNvSpPr/>
          <p:nvPr/>
        </p:nvSpPr>
        <p:spPr bwMode="white">
          <a:xfrm>
            <a:off x="7328231" y="3481899"/>
            <a:ext cx="247537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C276834-7B79-2E66-85DF-53227D11DE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05707"/>
            <a:ext cx="11520000" cy="1016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6D6E1F-52FF-7DA7-46D8-AD70802623BD}"/>
              </a:ext>
            </a:extLst>
          </p:cNvPr>
          <p:cNvSpPr/>
          <p:nvPr/>
        </p:nvSpPr>
        <p:spPr bwMode="white">
          <a:xfrm>
            <a:off x="6090545" y="4538536"/>
            <a:ext cx="228495" cy="24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8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DD6FD5-17A2-DBF0-8AFA-673CA885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7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73B3DA1-C0AF-8810-FE11-4D188A6C1FF0}"/>
              </a:ext>
            </a:extLst>
          </p:cNvPr>
          <p:cNvSpPr/>
          <p:nvPr/>
        </p:nvSpPr>
        <p:spPr bwMode="white">
          <a:xfrm>
            <a:off x="1901454" y="1434721"/>
            <a:ext cx="361785" cy="295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D64E88-3D82-CD51-1591-3FA8F99F73FD}"/>
              </a:ext>
            </a:extLst>
          </p:cNvPr>
          <p:cNvSpPr/>
          <p:nvPr/>
        </p:nvSpPr>
        <p:spPr bwMode="white">
          <a:xfrm>
            <a:off x="5005190" y="1434721"/>
            <a:ext cx="342743" cy="295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9BB5B5-0264-0D34-0E79-B7F9ED6874C7}"/>
              </a:ext>
            </a:extLst>
          </p:cNvPr>
          <p:cNvSpPr/>
          <p:nvPr/>
        </p:nvSpPr>
        <p:spPr bwMode="white">
          <a:xfrm>
            <a:off x="7490082" y="1434721"/>
            <a:ext cx="342743" cy="285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0F28A2-AEBE-E541-CE90-7538315F381C}"/>
              </a:ext>
            </a:extLst>
          </p:cNvPr>
          <p:cNvSpPr/>
          <p:nvPr/>
        </p:nvSpPr>
        <p:spPr bwMode="white">
          <a:xfrm>
            <a:off x="10574776" y="1453781"/>
            <a:ext cx="352264" cy="276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ED41D1-1DAC-7C1D-EAC0-758181D987B9}"/>
              </a:ext>
            </a:extLst>
          </p:cNvPr>
          <p:cNvSpPr/>
          <p:nvPr/>
        </p:nvSpPr>
        <p:spPr bwMode="white">
          <a:xfrm>
            <a:off x="2539338" y="1958851"/>
            <a:ext cx="333223" cy="295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0DD388-1B62-1A49-5F37-F0A9020A0EEB}"/>
              </a:ext>
            </a:extLst>
          </p:cNvPr>
          <p:cNvSpPr/>
          <p:nvPr/>
        </p:nvSpPr>
        <p:spPr bwMode="white">
          <a:xfrm>
            <a:off x="5309851" y="1968380"/>
            <a:ext cx="352264" cy="285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9FEDA5-DF90-DF05-5C1F-E9A4FBF731C9}"/>
              </a:ext>
            </a:extLst>
          </p:cNvPr>
          <p:cNvSpPr/>
          <p:nvPr/>
        </p:nvSpPr>
        <p:spPr bwMode="white">
          <a:xfrm>
            <a:off x="7480561" y="1958851"/>
            <a:ext cx="352264" cy="295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7383F7-AC7D-EC94-1677-E9DD55D2A9D3}"/>
              </a:ext>
            </a:extLst>
          </p:cNvPr>
          <p:cNvSpPr/>
          <p:nvPr/>
        </p:nvSpPr>
        <p:spPr bwMode="white">
          <a:xfrm>
            <a:off x="10270115" y="1977910"/>
            <a:ext cx="342743" cy="25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278C572-B99D-D392-CA9E-A2DD961818B5}"/>
              </a:ext>
            </a:extLst>
          </p:cNvPr>
          <p:cNvSpPr/>
          <p:nvPr/>
        </p:nvSpPr>
        <p:spPr bwMode="white">
          <a:xfrm>
            <a:off x="8108925" y="2482980"/>
            <a:ext cx="2189752" cy="30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B27BE49-4163-E0BD-02A4-476CAFD2A9AF}"/>
              </a:ext>
            </a:extLst>
          </p:cNvPr>
          <p:cNvSpPr/>
          <p:nvPr/>
        </p:nvSpPr>
        <p:spPr bwMode="white">
          <a:xfrm>
            <a:off x="2282280" y="3007109"/>
            <a:ext cx="361785" cy="30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9D461BF-C469-8AA9-3123-F8B3A7ECE0D7}"/>
              </a:ext>
            </a:extLst>
          </p:cNvPr>
          <p:cNvSpPr/>
          <p:nvPr/>
        </p:nvSpPr>
        <p:spPr bwMode="white">
          <a:xfrm>
            <a:off x="4919504" y="3007109"/>
            <a:ext cx="352264" cy="30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F689AD2-9B1E-8C83-70B5-34A188F0AE83}"/>
              </a:ext>
            </a:extLst>
          </p:cNvPr>
          <p:cNvSpPr/>
          <p:nvPr/>
        </p:nvSpPr>
        <p:spPr bwMode="white">
          <a:xfrm>
            <a:off x="7547206" y="3007109"/>
            <a:ext cx="361785" cy="30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899DD92-0953-407E-F8A6-8D8FA70854F4}"/>
              </a:ext>
            </a:extLst>
          </p:cNvPr>
          <p:cNvSpPr/>
          <p:nvPr/>
        </p:nvSpPr>
        <p:spPr bwMode="white">
          <a:xfrm>
            <a:off x="9870247" y="3007109"/>
            <a:ext cx="352264" cy="30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0E65A05-76EB-FC76-D3B1-A8A9CC302C6F}"/>
              </a:ext>
            </a:extLst>
          </p:cNvPr>
          <p:cNvSpPr/>
          <p:nvPr/>
        </p:nvSpPr>
        <p:spPr bwMode="white">
          <a:xfrm>
            <a:off x="5709719" y="3540768"/>
            <a:ext cx="2208793" cy="295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3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1F9B2C-C26C-7CEA-031B-C6B1939CE5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7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463444-3477-0B18-1152-2E791AF81307}"/>
              </a:ext>
            </a:extLst>
          </p:cNvPr>
          <p:cNvSpPr/>
          <p:nvPr/>
        </p:nvSpPr>
        <p:spPr bwMode="white">
          <a:xfrm>
            <a:off x="3872231" y="1301631"/>
            <a:ext cx="2913322" cy="30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918A70-084E-501A-EFB1-F42D45E17E9E}"/>
              </a:ext>
            </a:extLst>
          </p:cNvPr>
          <p:cNvSpPr/>
          <p:nvPr/>
        </p:nvSpPr>
        <p:spPr bwMode="white">
          <a:xfrm>
            <a:off x="2120429" y="1826053"/>
            <a:ext cx="1285289" cy="295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F6B6E4-AB8F-8191-FC9C-4AA56BE52F57}"/>
              </a:ext>
            </a:extLst>
          </p:cNvPr>
          <p:cNvSpPr/>
          <p:nvPr/>
        </p:nvSpPr>
        <p:spPr bwMode="white">
          <a:xfrm>
            <a:off x="6309520" y="1835588"/>
            <a:ext cx="1285289" cy="295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A522EF-9F71-5102-34B2-9863D3B43A92}"/>
              </a:ext>
            </a:extLst>
          </p:cNvPr>
          <p:cNvSpPr/>
          <p:nvPr/>
        </p:nvSpPr>
        <p:spPr bwMode="white">
          <a:xfrm>
            <a:off x="6261917" y="2360010"/>
            <a:ext cx="2275438" cy="295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0AA0F1-4F3B-865C-1E89-2790AC910CC4}"/>
              </a:ext>
            </a:extLst>
          </p:cNvPr>
          <p:cNvSpPr/>
          <p:nvPr/>
        </p:nvSpPr>
        <p:spPr bwMode="white">
          <a:xfrm>
            <a:off x="4167371" y="2884432"/>
            <a:ext cx="2275438" cy="295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D9C916-E64E-7290-45F7-0612093331F5}"/>
              </a:ext>
            </a:extLst>
          </p:cNvPr>
          <p:cNvSpPr/>
          <p:nvPr/>
        </p:nvSpPr>
        <p:spPr bwMode="white">
          <a:xfrm>
            <a:off x="2120429" y="3418389"/>
            <a:ext cx="2218314" cy="295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8431AC-17E2-9362-7B67-6D3CCD0B0067}"/>
              </a:ext>
            </a:extLst>
          </p:cNvPr>
          <p:cNvSpPr/>
          <p:nvPr/>
        </p:nvSpPr>
        <p:spPr bwMode="white">
          <a:xfrm>
            <a:off x="7937553" y="3418389"/>
            <a:ext cx="1608991" cy="295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4C8DE4-483E-1C0E-2D00-E702049B9C5E}"/>
              </a:ext>
            </a:extLst>
          </p:cNvPr>
          <p:cNvSpPr/>
          <p:nvPr/>
        </p:nvSpPr>
        <p:spPr bwMode="white">
          <a:xfrm>
            <a:off x="3834148" y="4467233"/>
            <a:ext cx="971107" cy="295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B736CE-AD47-C1FB-B786-C21223E5E399}"/>
              </a:ext>
            </a:extLst>
          </p:cNvPr>
          <p:cNvSpPr/>
          <p:nvPr/>
        </p:nvSpPr>
        <p:spPr bwMode="white">
          <a:xfrm>
            <a:off x="5995338" y="4476768"/>
            <a:ext cx="980628" cy="28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AC7C56D-9919-16EB-D532-5B9DFF15F031}"/>
              </a:ext>
            </a:extLst>
          </p:cNvPr>
          <p:cNvSpPr/>
          <p:nvPr/>
        </p:nvSpPr>
        <p:spPr bwMode="white">
          <a:xfrm>
            <a:off x="8499272" y="4476768"/>
            <a:ext cx="628363" cy="28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771122-15B9-1309-21F8-37182E833D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6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777351-F2A7-0E45-9590-5C078601CDF0}"/>
              </a:ext>
            </a:extLst>
          </p:cNvPr>
          <p:cNvSpPr/>
          <p:nvPr/>
        </p:nvSpPr>
        <p:spPr bwMode="white">
          <a:xfrm>
            <a:off x="1520628" y="1891733"/>
            <a:ext cx="5474380" cy="295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9CB202-EA36-67FA-8F26-412AFDF735FC}"/>
              </a:ext>
            </a:extLst>
          </p:cNvPr>
          <p:cNvSpPr/>
          <p:nvPr/>
        </p:nvSpPr>
        <p:spPr bwMode="white">
          <a:xfrm>
            <a:off x="1530148" y="2939625"/>
            <a:ext cx="7150016" cy="304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CB73D539-3ACB-F3C4-DDF4-1B7B84CF0E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6" y="3406413"/>
            <a:ext cx="11520000" cy="3153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5568B7-C739-3E7B-321B-D9C48B027306}"/>
              </a:ext>
            </a:extLst>
          </p:cNvPr>
          <p:cNvSpPr/>
          <p:nvPr/>
        </p:nvSpPr>
        <p:spPr bwMode="white">
          <a:xfrm>
            <a:off x="1516122" y="3997120"/>
            <a:ext cx="2675305" cy="29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423105-1978-1A3E-45FB-11B38ED9EA02}"/>
              </a:ext>
            </a:extLst>
          </p:cNvPr>
          <p:cNvSpPr/>
          <p:nvPr/>
        </p:nvSpPr>
        <p:spPr bwMode="white">
          <a:xfrm>
            <a:off x="1516122" y="5054677"/>
            <a:ext cx="4217652" cy="29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F0AD0C-14AB-BAAC-C8CB-A29F26C58F01}"/>
              </a:ext>
            </a:extLst>
          </p:cNvPr>
          <p:cNvSpPr/>
          <p:nvPr/>
        </p:nvSpPr>
        <p:spPr bwMode="white">
          <a:xfrm>
            <a:off x="4458006" y="6102707"/>
            <a:ext cx="3760661" cy="304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B7BF40-5719-D7CC-2119-3DD56D1B21A8}"/>
              </a:ext>
            </a:extLst>
          </p:cNvPr>
          <p:cNvSpPr/>
          <p:nvPr/>
        </p:nvSpPr>
        <p:spPr bwMode="white">
          <a:xfrm>
            <a:off x="9580122" y="6102707"/>
            <a:ext cx="1580429" cy="304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E6311B-8ED3-C993-C367-5780C01B1B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4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28E6F03-25B6-4611-BC70-96981B02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3" y="4481295"/>
            <a:ext cx="11520000" cy="209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732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2023-08-10T03:50:36Z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