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304128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607977"/>
            <a:ext cx="95250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D32BF8-95B4-31C7-E1C5-05F58CCF3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0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DEE714-5533-8B3E-71BD-210D5F082C79}"/>
              </a:ext>
            </a:extLst>
          </p:cNvPr>
          <p:cNvSpPr/>
          <p:nvPr/>
        </p:nvSpPr>
        <p:spPr bwMode="white">
          <a:xfrm>
            <a:off x="7080694" y="1473482"/>
            <a:ext cx="247537" cy="228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2BE5C1F-025A-D6F9-10D2-96955583A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1" y="3028136"/>
            <a:ext cx="11520000" cy="2833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5D411E-CADA-715C-9681-718C07921F83}"/>
              </a:ext>
            </a:extLst>
          </p:cNvPr>
          <p:cNvSpPr/>
          <p:nvPr/>
        </p:nvSpPr>
        <p:spPr bwMode="white">
          <a:xfrm>
            <a:off x="9495169" y="3152159"/>
            <a:ext cx="257057" cy="238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2642B4-6BEA-E476-EAB4-6F82A4A8D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D185AA-D7B7-2A78-92AC-B09085851DC9}"/>
              </a:ext>
            </a:extLst>
          </p:cNvPr>
          <p:cNvSpPr/>
          <p:nvPr/>
        </p:nvSpPr>
        <p:spPr bwMode="white">
          <a:xfrm>
            <a:off x="11288826" y="3119991"/>
            <a:ext cx="314180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D95A27D-D730-9D0C-9718-4AB44A7DD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6" y="3415228"/>
            <a:ext cx="11520000" cy="1720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C3C3FD-6976-4B07-CCE8-4465672B5791}"/>
              </a:ext>
            </a:extLst>
          </p:cNvPr>
          <p:cNvSpPr/>
          <p:nvPr/>
        </p:nvSpPr>
        <p:spPr bwMode="white">
          <a:xfrm>
            <a:off x="11274909" y="4170450"/>
            <a:ext cx="323702" cy="29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2335DA-3F73-4E1A-1298-1CC8A68A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F5DF7E-1104-DB40-0006-6434FE456476}"/>
              </a:ext>
            </a:extLst>
          </p:cNvPr>
          <p:cNvSpPr/>
          <p:nvPr/>
        </p:nvSpPr>
        <p:spPr bwMode="white">
          <a:xfrm>
            <a:off x="9994016" y="901192"/>
            <a:ext cx="656925" cy="314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2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1A45B0-3934-094A-BA56-E5CB406E4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B83B6E-99D4-8E2D-7C5F-3231EA254572}"/>
              </a:ext>
            </a:extLst>
          </p:cNvPr>
          <p:cNvSpPr/>
          <p:nvPr/>
        </p:nvSpPr>
        <p:spPr bwMode="white">
          <a:xfrm>
            <a:off x="1644396" y="1482788"/>
            <a:ext cx="342743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E5311E-899A-8A81-A14C-0BE641F6D9C5}"/>
              </a:ext>
            </a:extLst>
          </p:cNvPr>
          <p:cNvSpPr/>
          <p:nvPr/>
        </p:nvSpPr>
        <p:spPr bwMode="white">
          <a:xfrm>
            <a:off x="2920165" y="1482788"/>
            <a:ext cx="352264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4D0F0F-D7B3-B83A-E1F8-470D2797F2BB}"/>
              </a:ext>
            </a:extLst>
          </p:cNvPr>
          <p:cNvSpPr/>
          <p:nvPr/>
        </p:nvSpPr>
        <p:spPr bwMode="white">
          <a:xfrm>
            <a:off x="5814446" y="1482788"/>
            <a:ext cx="342743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DA9FCA-9360-D459-49BC-4EC8FEA109BB}"/>
              </a:ext>
            </a:extLst>
          </p:cNvPr>
          <p:cNvSpPr/>
          <p:nvPr/>
        </p:nvSpPr>
        <p:spPr bwMode="white">
          <a:xfrm>
            <a:off x="6776033" y="1482788"/>
            <a:ext cx="342743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211DFC-1F73-4374-2865-85A67A6C12CC}"/>
              </a:ext>
            </a:extLst>
          </p:cNvPr>
          <p:cNvSpPr/>
          <p:nvPr/>
        </p:nvSpPr>
        <p:spPr bwMode="white">
          <a:xfrm>
            <a:off x="9337090" y="1492323"/>
            <a:ext cx="352264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00F265-FAB1-56BC-4431-26AB836115A3}"/>
              </a:ext>
            </a:extLst>
          </p:cNvPr>
          <p:cNvSpPr/>
          <p:nvPr/>
        </p:nvSpPr>
        <p:spPr bwMode="white">
          <a:xfrm>
            <a:off x="10622380" y="1492323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425D2B-0B8C-F1CE-3172-6F4071624BA4}"/>
              </a:ext>
            </a:extLst>
          </p:cNvPr>
          <p:cNvSpPr/>
          <p:nvPr/>
        </p:nvSpPr>
        <p:spPr bwMode="white">
          <a:xfrm>
            <a:off x="1958578" y="2045345"/>
            <a:ext cx="36178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0FC1E3-AA96-301C-3D64-75D3EE232057}"/>
              </a:ext>
            </a:extLst>
          </p:cNvPr>
          <p:cNvSpPr/>
          <p:nvPr/>
        </p:nvSpPr>
        <p:spPr bwMode="white">
          <a:xfrm>
            <a:off x="2910644" y="2045345"/>
            <a:ext cx="37130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86865E-9989-887C-729B-A58F3A908AF8}"/>
              </a:ext>
            </a:extLst>
          </p:cNvPr>
          <p:cNvSpPr/>
          <p:nvPr/>
        </p:nvSpPr>
        <p:spPr bwMode="white">
          <a:xfrm>
            <a:off x="5490743" y="2045345"/>
            <a:ext cx="352264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11E5F8-47D6-F00B-0BBE-DB42134DBB18}"/>
              </a:ext>
            </a:extLst>
          </p:cNvPr>
          <p:cNvSpPr/>
          <p:nvPr/>
        </p:nvSpPr>
        <p:spPr bwMode="white">
          <a:xfrm>
            <a:off x="6766512" y="2054879"/>
            <a:ext cx="37130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F7BDF42-5B21-9255-30BD-B57F94CB50A1}"/>
              </a:ext>
            </a:extLst>
          </p:cNvPr>
          <p:cNvSpPr/>
          <p:nvPr/>
        </p:nvSpPr>
        <p:spPr bwMode="white">
          <a:xfrm>
            <a:off x="9660793" y="2045345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49A705A-609D-51CF-EFFD-1A135D082DCA}"/>
              </a:ext>
            </a:extLst>
          </p:cNvPr>
          <p:cNvSpPr/>
          <p:nvPr/>
        </p:nvSpPr>
        <p:spPr bwMode="white">
          <a:xfrm>
            <a:off x="10612859" y="2054879"/>
            <a:ext cx="37130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D570D20-42C9-2DCD-7695-F74ABE1A1ADE}"/>
              </a:ext>
            </a:extLst>
          </p:cNvPr>
          <p:cNvSpPr/>
          <p:nvPr/>
        </p:nvSpPr>
        <p:spPr bwMode="white">
          <a:xfrm>
            <a:off x="1634876" y="2607901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49003E9-C218-9746-725C-8D160E8B3137}"/>
              </a:ext>
            </a:extLst>
          </p:cNvPr>
          <p:cNvSpPr/>
          <p:nvPr/>
        </p:nvSpPr>
        <p:spPr bwMode="white">
          <a:xfrm>
            <a:off x="2920165" y="2607901"/>
            <a:ext cx="36178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36A8A98-F193-E5A8-02B0-FE3332895445}"/>
              </a:ext>
            </a:extLst>
          </p:cNvPr>
          <p:cNvSpPr/>
          <p:nvPr/>
        </p:nvSpPr>
        <p:spPr bwMode="white">
          <a:xfrm>
            <a:off x="5509785" y="2617436"/>
            <a:ext cx="314181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2646F9F-2678-3801-C60D-7C652D413884}"/>
              </a:ext>
            </a:extLst>
          </p:cNvPr>
          <p:cNvSpPr/>
          <p:nvPr/>
        </p:nvSpPr>
        <p:spPr bwMode="white">
          <a:xfrm>
            <a:off x="6766512" y="2617436"/>
            <a:ext cx="352264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5F86BDA-1E1F-1AEB-332B-249FAABB0951}"/>
              </a:ext>
            </a:extLst>
          </p:cNvPr>
          <p:cNvSpPr/>
          <p:nvPr/>
        </p:nvSpPr>
        <p:spPr bwMode="white">
          <a:xfrm>
            <a:off x="9651272" y="2607901"/>
            <a:ext cx="36178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35EBCFF-78E5-44A0-F6B4-C8E7E05E2E92}"/>
              </a:ext>
            </a:extLst>
          </p:cNvPr>
          <p:cNvSpPr/>
          <p:nvPr/>
        </p:nvSpPr>
        <p:spPr bwMode="white">
          <a:xfrm>
            <a:off x="10612859" y="2617436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AEC7265-F632-25EA-7D33-CDD77DDD72CC}"/>
              </a:ext>
            </a:extLst>
          </p:cNvPr>
          <p:cNvSpPr/>
          <p:nvPr/>
        </p:nvSpPr>
        <p:spPr bwMode="white">
          <a:xfrm>
            <a:off x="1958578" y="3170458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C878924-E55B-1927-84A5-6B4CA8818A5E}"/>
              </a:ext>
            </a:extLst>
          </p:cNvPr>
          <p:cNvSpPr/>
          <p:nvPr/>
        </p:nvSpPr>
        <p:spPr bwMode="white">
          <a:xfrm>
            <a:off x="2920165" y="3170458"/>
            <a:ext cx="36178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7516485-9B37-AD59-E6E2-3333E2A47C4A}"/>
              </a:ext>
            </a:extLst>
          </p:cNvPr>
          <p:cNvSpPr/>
          <p:nvPr/>
        </p:nvSpPr>
        <p:spPr bwMode="white">
          <a:xfrm>
            <a:off x="5804925" y="3170458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B0DC229-DA9E-F0F2-9FA7-C2151A8DBD25}"/>
              </a:ext>
            </a:extLst>
          </p:cNvPr>
          <p:cNvSpPr/>
          <p:nvPr/>
        </p:nvSpPr>
        <p:spPr bwMode="white">
          <a:xfrm>
            <a:off x="6766512" y="3170458"/>
            <a:ext cx="361785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8FBC22F-443E-7DF1-7FCB-A219F8915375}"/>
              </a:ext>
            </a:extLst>
          </p:cNvPr>
          <p:cNvSpPr/>
          <p:nvPr/>
        </p:nvSpPr>
        <p:spPr bwMode="white">
          <a:xfrm>
            <a:off x="9013388" y="3170458"/>
            <a:ext cx="36178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6D3D654-30FA-C54C-987D-91B38B2A1B8D}"/>
              </a:ext>
            </a:extLst>
          </p:cNvPr>
          <p:cNvSpPr/>
          <p:nvPr/>
        </p:nvSpPr>
        <p:spPr bwMode="white">
          <a:xfrm>
            <a:off x="10289157" y="3179993"/>
            <a:ext cx="371305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9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