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2" r:id="rId5"/>
    <p:sldId id="271" r:id="rId6"/>
    <p:sldId id="269" r:id="rId7"/>
    <p:sldId id="268" r:id="rId8"/>
    <p:sldId id="267" r:id="rId9"/>
    <p:sldId id="265" r:id="rId10"/>
    <p:sldId id="264" r:id="rId11"/>
    <p:sldId id="263" r:id="rId12"/>
    <p:sldId id="262" r:id="rId13"/>
    <p:sldId id="261" r:id="rId14"/>
    <p:sldId id="260" r:id="rId15"/>
    <p:sldId id="257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4B5F9D-06EA-BCB5-8584-681141278A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88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143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3B41ED-11AC-E286-A910-9D0A53C3C8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15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599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9C14F1-6E15-289F-1716-F427BDB951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33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332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DE1802-95D6-05A9-6B21-0183E4B8C5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48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021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83BE8F-B2D0-00C4-B801-7E9BE58FA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41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704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2304129"/>
            <a:ext cx="3467100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637" y="3781578"/>
            <a:ext cx="5800725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048D7F-A5E9-77EB-ACE2-021BA92276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88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B5BCE2-ED36-130D-6CA7-9378F2DA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2333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753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70897B-4BB6-6DEF-35A4-0BB666FA83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0569"/>
            <a:ext cx="10118168" cy="4748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881A88E8-1E71-EB01-4D18-961E32ECF5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16" y="4849007"/>
            <a:ext cx="10118168" cy="1812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335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4DA43D-4B64-249B-CCA5-A0E2047028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62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567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71718C-B27D-E224-3661-8D7C055D33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92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378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C6E51B-8030-4A9F-AF64-6E6B4B00D1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32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2DD64D50-4216-C72F-AD54-D9AA126AD4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64" y="3852631"/>
            <a:ext cx="11520000" cy="305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335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3FEE1F-375E-D383-6A05-8D4E5458E0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9638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922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2023-08-08T14:02:43Z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