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2372954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3719359"/>
            <a:ext cx="504825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238DFA-1C36-8294-6491-3516ECC4B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0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BDF2E3-94FE-B88C-0931-B4F0E5192FC7}"/>
              </a:ext>
            </a:extLst>
          </p:cNvPr>
          <p:cNvSpPr/>
          <p:nvPr/>
        </p:nvSpPr>
        <p:spPr bwMode="white">
          <a:xfrm>
            <a:off x="6195272" y="873115"/>
            <a:ext cx="247537" cy="24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6EF12EE-F1C1-54D3-9801-ABBEECC7C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90398"/>
            <a:ext cx="11520000" cy="34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757828-3436-94B4-15EA-ADE06BCE6791}"/>
              </a:ext>
            </a:extLst>
          </p:cNvPr>
          <p:cNvSpPr/>
          <p:nvPr/>
        </p:nvSpPr>
        <p:spPr bwMode="white">
          <a:xfrm>
            <a:off x="1720561" y="3766179"/>
            <a:ext cx="1304330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3A0FE3-AE6E-CD13-9989-1442354229A0}"/>
              </a:ext>
            </a:extLst>
          </p:cNvPr>
          <p:cNvSpPr/>
          <p:nvPr/>
        </p:nvSpPr>
        <p:spPr bwMode="white">
          <a:xfrm>
            <a:off x="5890611" y="3766179"/>
            <a:ext cx="5169719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83BCC4-57DB-D885-EDE0-203B08F9FE9B}"/>
              </a:ext>
            </a:extLst>
          </p:cNvPr>
          <p:cNvSpPr/>
          <p:nvPr/>
        </p:nvSpPr>
        <p:spPr bwMode="white">
          <a:xfrm>
            <a:off x="1720561" y="4889628"/>
            <a:ext cx="1313851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4EBA37-35D8-74B9-5FD8-E979799EF59F}"/>
              </a:ext>
            </a:extLst>
          </p:cNvPr>
          <p:cNvSpPr/>
          <p:nvPr/>
        </p:nvSpPr>
        <p:spPr bwMode="white">
          <a:xfrm>
            <a:off x="6604661" y="4889628"/>
            <a:ext cx="5369652" cy="31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7B10C2-C339-130C-2D1B-8770CF8240EF}"/>
              </a:ext>
            </a:extLst>
          </p:cNvPr>
          <p:cNvSpPr/>
          <p:nvPr/>
        </p:nvSpPr>
        <p:spPr bwMode="white">
          <a:xfrm>
            <a:off x="1387338" y="5451353"/>
            <a:ext cx="2770512" cy="304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C97FB5-DA29-7E10-5DA8-1ADC223D2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7716"/>
            <a:ext cx="11520000" cy="287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0EC142-A70B-343D-9C3C-4543CAF960C2}"/>
              </a:ext>
            </a:extLst>
          </p:cNvPr>
          <p:cNvSpPr/>
          <p:nvPr/>
        </p:nvSpPr>
        <p:spPr bwMode="white">
          <a:xfrm>
            <a:off x="2672628" y="1011616"/>
            <a:ext cx="695008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998149-CFBC-DEE4-C083-D9B5109E01B3}"/>
              </a:ext>
            </a:extLst>
          </p:cNvPr>
          <p:cNvSpPr/>
          <p:nvPr/>
        </p:nvSpPr>
        <p:spPr bwMode="white">
          <a:xfrm>
            <a:off x="6376165" y="1030690"/>
            <a:ext cx="675966" cy="28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F37116-2AE4-44BB-16EC-71385F5AA844}"/>
              </a:ext>
            </a:extLst>
          </p:cNvPr>
          <p:cNvSpPr/>
          <p:nvPr/>
        </p:nvSpPr>
        <p:spPr bwMode="white">
          <a:xfrm>
            <a:off x="1720561" y="1574310"/>
            <a:ext cx="675966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355FE7-F9E7-A430-2262-7F6FC0715717}"/>
              </a:ext>
            </a:extLst>
          </p:cNvPr>
          <p:cNvSpPr/>
          <p:nvPr/>
        </p:nvSpPr>
        <p:spPr bwMode="white">
          <a:xfrm>
            <a:off x="7014049" y="1574310"/>
            <a:ext cx="685486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0A85FB-FF56-C110-1B2C-07A69C2276C6}"/>
              </a:ext>
            </a:extLst>
          </p:cNvPr>
          <p:cNvSpPr/>
          <p:nvPr/>
        </p:nvSpPr>
        <p:spPr bwMode="white">
          <a:xfrm>
            <a:off x="4119768" y="2137004"/>
            <a:ext cx="685487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4AA724-31E8-A263-F9EC-A99C736CCD8F}"/>
              </a:ext>
            </a:extLst>
          </p:cNvPr>
          <p:cNvSpPr/>
          <p:nvPr/>
        </p:nvSpPr>
        <p:spPr bwMode="white">
          <a:xfrm>
            <a:off x="7975636" y="2137004"/>
            <a:ext cx="361785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DE9CC87-A151-B836-C0B4-3F519A247DCF}"/>
              </a:ext>
            </a:extLst>
          </p:cNvPr>
          <p:cNvSpPr/>
          <p:nvPr/>
        </p:nvSpPr>
        <p:spPr bwMode="white">
          <a:xfrm>
            <a:off x="4462512" y="2699698"/>
            <a:ext cx="666446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945394A-7A58-70BA-3F59-374F9F20DC79}"/>
              </a:ext>
            </a:extLst>
          </p:cNvPr>
          <p:cNvSpPr/>
          <p:nvPr/>
        </p:nvSpPr>
        <p:spPr bwMode="white">
          <a:xfrm>
            <a:off x="8289818" y="2699698"/>
            <a:ext cx="371305" cy="29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595D678F-669B-B263-9F31-FF3D04C5A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38408"/>
            <a:ext cx="11520000" cy="345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5FCD11D-1EC9-04CF-6238-AB5A8BDC9794}"/>
              </a:ext>
            </a:extLst>
          </p:cNvPr>
          <p:cNvSpPr/>
          <p:nvPr/>
        </p:nvSpPr>
        <p:spPr bwMode="white">
          <a:xfrm>
            <a:off x="7490082" y="5577155"/>
            <a:ext cx="1351933" cy="31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C36DE8C-3756-9C6E-B5EB-69FD9583A97D}"/>
              </a:ext>
            </a:extLst>
          </p:cNvPr>
          <p:cNvSpPr/>
          <p:nvPr/>
        </p:nvSpPr>
        <p:spPr bwMode="white">
          <a:xfrm>
            <a:off x="5328892" y="6148737"/>
            <a:ext cx="2770512" cy="295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44726A-940A-831F-13D5-62BAC7DC7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812A9B-AB17-1565-F4DE-F23E8B4F7EF1}"/>
              </a:ext>
            </a:extLst>
          </p:cNvPr>
          <p:cNvSpPr/>
          <p:nvPr/>
        </p:nvSpPr>
        <p:spPr bwMode="white">
          <a:xfrm>
            <a:off x="4443471" y="1454183"/>
            <a:ext cx="1970776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C9EB08-A70C-0B2D-C891-1E3D1181655D}"/>
              </a:ext>
            </a:extLst>
          </p:cNvPr>
          <p:cNvSpPr/>
          <p:nvPr/>
        </p:nvSpPr>
        <p:spPr bwMode="white">
          <a:xfrm>
            <a:off x="11279305" y="1454183"/>
            <a:ext cx="685487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B89EB9-3D11-6BE3-0956-5039F2746B94}"/>
              </a:ext>
            </a:extLst>
          </p:cNvPr>
          <p:cNvSpPr/>
          <p:nvPr/>
        </p:nvSpPr>
        <p:spPr bwMode="white">
          <a:xfrm>
            <a:off x="1406380" y="2016740"/>
            <a:ext cx="2922842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0FB9D1-AF0F-EC15-2DCB-F0C6355B190D}"/>
              </a:ext>
            </a:extLst>
          </p:cNvPr>
          <p:cNvSpPr/>
          <p:nvPr/>
        </p:nvSpPr>
        <p:spPr bwMode="white">
          <a:xfrm>
            <a:off x="10946082" y="2035810"/>
            <a:ext cx="904462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A4DF74-5BA7-86A0-F735-9D627D2E18F2}"/>
              </a:ext>
            </a:extLst>
          </p:cNvPr>
          <p:cNvSpPr/>
          <p:nvPr/>
        </p:nvSpPr>
        <p:spPr bwMode="white">
          <a:xfrm>
            <a:off x="1396859" y="2588831"/>
            <a:ext cx="666446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0E5889-8465-5371-0FE0-7DBBA130BAC3}"/>
              </a:ext>
            </a:extLst>
          </p:cNvPr>
          <p:cNvSpPr/>
          <p:nvPr/>
        </p:nvSpPr>
        <p:spPr bwMode="white">
          <a:xfrm>
            <a:off x="6538016" y="2579297"/>
            <a:ext cx="5426776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7FE4CD-DE31-88C2-5511-451FCBC94E3E}"/>
              </a:ext>
            </a:extLst>
          </p:cNvPr>
          <p:cNvSpPr/>
          <p:nvPr/>
        </p:nvSpPr>
        <p:spPr bwMode="white">
          <a:xfrm>
            <a:off x="1396859" y="3141853"/>
            <a:ext cx="1323371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78FD34-7B01-EDDD-EF3F-E505F5D0AE45}"/>
              </a:ext>
            </a:extLst>
          </p:cNvPr>
          <p:cNvSpPr/>
          <p:nvPr/>
        </p:nvSpPr>
        <p:spPr bwMode="white">
          <a:xfrm>
            <a:off x="7918512" y="3704410"/>
            <a:ext cx="1323371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2574195-4484-682B-D868-FAFCCE961D9E}"/>
              </a:ext>
            </a:extLst>
          </p:cNvPr>
          <p:cNvSpPr/>
          <p:nvPr/>
        </p:nvSpPr>
        <p:spPr bwMode="white">
          <a:xfrm>
            <a:off x="11288826" y="3704410"/>
            <a:ext cx="685487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5CE7F1F-0F2C-55FD-944C-7D0D763F2E83}"/>
              </a:ext>
            </a:extLst>
          </p:cNvPr>
          <p:cNvSpPr/>
          <p:nvPr/>
        </p:nvSpPr>
        <p:spPr bwMode="white">
          <a:xfrm>
            <a:off x="1406380" y="4276501"/>
            <a:ext cx="675966" cy="295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ADF9085-5C56-5147-0EBB-40997E48A673}"/>
              </a:ext>
            </a:extLst>
          </p:cNvPr>
          <p:cNvSpPr/>
          <p:nvPr/>
        </p:nvSpPr>
        <p:spPr bwMode="white">
          <a:xfrm>
            <a:off x="4443471" y="4266966"/>
            <a:ext cx="1323371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F59BA4-893D-6B88-21A3-1841FD848D37}"/>
              </a:ext>
            </a:extLst>
          </p:cNvPr>
          <p:cNvSpPr/>
          <p:nvPr/>
        </p:nvSpPr>
        <p:spPr bwMode="white">
          <a:xfrm>
            <a:off x="7823305" y="4266966"/>
            <a:ext cx="1313850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