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773186"/>
            <a:ext cx="346710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3006366"/>
            <a:ext cx="5305425" cy="923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5" y="4191921"/>
            <a:ext cx="23050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C4FA32-E199-DF6A-07E3-E2A78E002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3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13DAF5-B5F9-3E46-9439-9E9214686E58}"/>
              </a:ext>
            </a:extLst>
          </p:cNvPr>
          <p:cNvSpPr/>
          <p:nvPr/>
        </p:nvSpPr>
        <p:spPr bwMode="white">
          <a:xfrm>
            <a:off x="5871570" y="863184"/>
            <a:ext cx="247537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8D237DE-782B-B14B-2994-5A51859BB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57307"/>
            <a:ext cx="11520000" cy="322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9E2DD7-55DD-9C5C-0260-92FBF8AB9854}"/>
              </a:ext>
            </a:extLst>
          </p:cNvPr>
          <p:cNvSpPr/>
          <p:nvPr/>
        </p:nvSpPr>
        <p:spPr bwMode="white">
          <a:xfrm>
            <a:off x="4424429" y="3315313"/>
            <a:ext cx="504595" cy="40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FBD038-86EE-3829-F2FD-66FFA9EC4188}"/>
              </a:ext>
            </a:extLst>
          </p:cNvPr>
          <p:cNvSpPr/>
          <p:nvPr/>
        </p:nvSpPr>
        <p:spPr bwMode="white">
          <a:xfrm>
            <a:off x="6480892" y="3277179"/>
            <a:ext cx="428429" cy="43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233795-8C10-2148-25D2-C7A07233EFB5}"/>
              </a:ext>
            </a:extLst>
          </p:cNvPr>
          <p:cNvSpPr/>
          <p:nvPr/>
        </p:nvSpPr>
        <p:spPr bwMode="white">
          <a:xfrm>
            <a:off x="4729090" y="4201920"/>
            <a:ext cx="514115" cy="381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D8AD7A-8963-48B5-BCB6-4301EC89A301}"/>
              </a:ext>
            </a:extLst>
          </p:cNvPr>
          <p:cNvSpPr/>
          <p:nvPr/>
        </p:nvSpPr>
        <p:spPr bwMode="white">
          <a:xfrm>
            <a:off x="5395537" y="4192386"/>
            <a:ext cx="476033" cy="400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8359BD-AC19-5CE4-69D3-4E59872A4721}"/>
              </a:ext>
            </a:extLst>
          </p:cNvPr>
          <p:cNvSpPr/>
          <p:nvPr/>
        </p:nvSpPr>
        <p:spPr bwMode="white">
          <a:xfrm>
            <a:off x="9546545" y="4182853"/>
            <a:ext cx="552197" cy="4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6DE6468-CCB0-5C2E-DA9D-4A7354C4EC3A}"/>
              </a:ext>
            </a:extLst>
          </p:cNvPr>
          <p:cNvSpPr/>
          <p:nvPr/>
        </p:nvSpPr>
        <p:spPr bwMode="white">
          <a:xfrm>
            <a:off x="7118776" y="5069459"/>
            <a:ext cx="495074" cy="438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A767B5-B699-518A-8151-FDE32ADCA83C}"/>
              </a:ext>
            </a:extLst>
          </p:cNvPr>
          <p:cNvSpPr/>
          <p:nvPr/>
        </p:nvSpPr>
        <p:spPr bwMode="white">
          <a:xfrm>
            <a:off x="7813785" y="5107593"/>
            <a:ext cx="447471" cy="343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D8359BD-AC19-5CE4-69D3-4E59872A4721}"/>
              </a:ext>
            </a:extLst>
          </p:cNvPr>
          <p:cNvSpPr/>
          <p:nvPr/>
        </p:nvSpPr>
        <p:spPr bwMode="white">
          <a:xfrm>
            <a:off x="10195155" y="4182853"/>
            <a:ext cx="512950" cy="4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D8359BD-AC19-5CE4-69D3-4E59872A4721}"/>
              </a:ext>
            </a:extLst>
          </p:cNvPr>
          <p:cNvSpPr/>
          <p:nvPr/>
        </p:nvSpPr>
        <p:spPr bwMode="white">
          <a:xfrm>
            <a:off x="10874477" y="4182853"/>
            <a:ext cx="442910" cy="41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1EA789-0306-A243-6CD6-8D8C7C3C0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13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4467F4-A07A-0711-BD81-B2E98DB729B6}"/>
              </a:ext>
            </a:extLst>
          </p:cNvPr>
          <p:cNvSpPr/>
          <p:nvPr/>
        </p:nvSpPr>
        <p:spPr bwMode="white">
          <a:xfrm>
            <a:off x="5366975" y="2452813"/>
            <a:ext cx="247537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DFF1DB-19E0-4C91-5230-9A69766A2EC5}"/>
              </a:ext>
            </a:extLst>
          </p:cNvPr>
          <p:cNvSpPr/>
          <p:nvPr/>
        </p:nvSpPr>
        <p:spPr bwMode="white">
          <a:xfrm>
            <a:off x="11279305" y="2452813"/>
            <a:ext cx="228496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67DB8A-9894-14C2-9561-04CE761A9511}"/>
              </a:ext>
            </a:extLst>
          </p:cNvPr>
          <p:cNvSpPr/>
          <p:nvPr/>
        </p:nvSpPr>
        <p:spPr bwMode="white">
          <a:xfrm>
            <a:off x="4329223" y="3014550"/>
            <a:ext cx="285619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C367F4-555F-3E9B-6751-E7C5639B21CA}"/>
              </a:ext>
            </a:extLst>
          </p:cNvPr>
          <p:cNvSpPr/>
          <p:nvPr/>
        </p:nvSpPr>
        <p:spPr bwMode="white">
          <a:xfrm>
            <a:off x="11279305" y="3014550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A49CCC-CDFE-7C1F-F1EC-0E4AE645CC07}"/>
              </a:ext>
            </a:extLst>
          </p:cNvPr>
          <p:cNvSpPr/>
          <p:nvPr/>
        </p:nvSpPr>
        <p:spPr bwMode="white">
          <a:xfrm>
            <a:off x="6128628" y="3576286"/>
            <a:ext cx="218975" cy="23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A743A6-B4FE-1D8C-00F2-14FE3DAB7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4361"/>
            <a:ext cx="11520000" cy="3908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2921DB-E9A0-F0C3-2719-FCD2DEBDAE36}"/>
              </a:ext>
            </a:extLst>
          </p:cNvPr>
          <p:cNvSpPr/>
          <p:nvPr/>
        </p:nvSpPr>
        <p:spPr bwMode="white">
          <a:xfrm>
            <a:off x="5005190" y="1198479"/>
            <a:ext cx="228495" cy="23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DB1934-117A-1C85-34B9-5CF28D225696}"/>
              </a:ext>
            </a:extLst>
          </p:cNvPr>
          <p:cNvSpPr/>
          <p:nvPr/>
        </p:nvSpPr>
        <p:spPr bwMode="white">
          <a:xfrm>
            <a:off x="6585619" y="3419901"/>
            <a:ext cx="695008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ABBF0A-F882-36C2-DB4A-3C08E832330E}"/>
              </a:ext>
            </a:extLst>
          </p:cNvPr>
          <p:cNvSpPr/>
          <p:nvPr/>
        </p:nvSpPr>
        <p:spPr bwMode="white">
          <a:xfrm>
            <a:off x="10946082" y="3419901"/>
            <a:ext cx="695008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49C0D14-0DC7-B930-9DA3-D29E44857F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81" y="4373301"/>
            <a:ext cx="11520000" cy="2241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B9D293-D28D-37A0-EE89-EBF343F5D4A1}"/>
              </a:ext>
            </a:extLst>
          </p:cNvPr>
          <p:cNvSpPr/>
          <p:nvPr/>
        </p:nvSpPr>
        <p:spPr bwMode="white">
          <a:xfrm>
            <a:off x="5439367" y="5107898"/>
            <a:ext cx="4417586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F9FFC9-1755-DE87-69E7-1EC2D340D12B}"/>
              </a:ext>
            </a:extLst>
          </p:cNvPr>
          <p:cNvSpPr/>
          <p:nvPr/>
        </p:nvSpPr>
        <p:spPr bwMode="white">
          <a:xfrm>
            <a:off x="10961351" y="5107898"/>
            <a:ext cx="1018710" cy="3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3E4648C-BAA8-D02E-1748-5583B3F9BA5B}"/>
              </a:ext>
            </a:extLst>
          </p:cNvPr>
          <p:cNvSpPr/>
          <p:nvPr/>
        </p:nvSpPr>
        <p:spPr bwMode="white">
          <a:xfrm>
            <a:off x="1402607" y="5670771"/>
            <a:ext cx="2618181" cy="3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52D12D2-7FAC-5451-CC6F-72C1A3C0AC55}"/>
              </a:ext>
            </a:extLst>
          </p:cNvPr>
          <p:cNvSpPr/>
          <p:nvPr/>
        </p:nvSpPr>
        <p:spPr bwMode="white">
          <a:xfrm>
            <a:off x="5591698" y="5670771"/>
            <a:ext cx="5417256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9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