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9" r:id="rId5"/>
    <p:sldId id="268" r:id="rId6"/>
    <p:sldId id="266" r:id="rId7"/>
    <p:sldId id="263" r:id="rId8"/>
    <p:sldId id="261" r:id="rId9"/>
    <p:sldId id="257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2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5" y="1942178"/>
            <a:ext cx="3524250" cy="1085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12" y="3199324"/>
            <a:ext cx="11153775" cy="1914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DE95532-0FD5-2DBB-3A3E-A444416A65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05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B5D86096-26FE-FDAD-145E-6667B7B158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925745"/>
            <a:ext cx="11520000" cy="2725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C93A17E-BC7B-64D9-26E7-E361ECAC73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561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777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157A3B7-7584-4D14-1D7C-D7861A4738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26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1D31D23-52FC-9D8C-42E0-DD440FA05046}"/>
              </a:ext>
            </a:extLst>
          </p:cNvPr>
          <p:cNvSpPr/>
          <p:nvPr/>
        </p:nvSpPr>
        <p:spPr bwMode="white">
          <a:xfrm>
            <a:off x="4310181" y="882208"/>
            <a:ext cx="704528" cy="305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F92EB7E-6C90-ABBE-7D42-C49282A07C5E}"/>
              </a:ext>
            </a:extLst>
          </p:cNvPr>
          <p:cNvSpPr/>
          <p:nvPr/>
        </p:nvSpPr>
        <p:spPr bwMode="white">
          <a:xfrm>
            <a:off x="9717917" y="882208"/>
            <a:ext cx="371305" cy="305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72289B4-58A5-547A-461E-AD267EA21C2E}"/>
              </a:ext>
            </a:extLst>
          </p:cNvPr>
          <p:cNvSpPr/>
          <p:nvPr/>
        </p:nvSpPr>
        <p:spPr bwMode="white">
          <a:xfrm>
            <a:off x="1244528" y="1416542"/>
            <a:ext cx="1313851" cy="314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085E730-9D09-D208-01EB-B210D56EFEBA}"/>
              </a:ext>
            </a:extLst>
          </p:cNvPr>
          <p:cNvSpPr/>
          <p:nvPr/>
        </p:nvSpPr>
        <p:spPr bwMode="white">
          <a:xfrm>
            <a:off x="4300661" y="2494751"/>
            <a:ext cx="675966" cy="295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FBF1655-9E38-CB5B-5FE4-BFCFE3D7AC1C}"/>
              </a:ext>
            </a:extLst>
          </p:cNvPr>
          <p:cNvSpPr/>
          <p:nvPr/>
        </p:nvSpPr>
        <p:spPr bwMode="white">
          <a:xfrm>
            <a:off x="6223834" y="2494751"/>
            <a:ext cx="685487" cy="305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A929F36-CD84-7F31-FD0E-2884640422D4}"/>
              </a:ext>
            </a:extLst>
          </p:cNvPr>
          <p:cNvSpPr/>
          <p:nvPr/>
        </p:nvSpPr>
        <p:spPr bwMode="white">
          <a:xfrm>
            <a:off x="3805586" y="3029085"/>
            <a:ext cx="2294479" cy="305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7401532-5992-A443-6738-F94185109268}"/>
              </a:ext>
            </a:extLst>
          </p:cNvPr>
          <p:cNvSpPr/>
          <p:nvPr/>
        </p:nvSpPr>
        <p:spPr bwMode="white">
          <a:xfrm>
            <a:off x="4614842" y="3563419"/>
            <a:ext cx="1970776" cy="314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149336A-84D6-936C-3E16-07C7A5DEB55E}"/>
              </a:ext>
            </a:extLst>
          </p:cNvPr>
          <p:cNvSpPr/>
          <p:nvPr/>
        </p:nvSpPr>
        <p:spPr bwMode="white">
          <a:xfrm>
            <a:off x="1568231" y="4097753"/>
            <a:ext cx="3722578" cy="314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72FFF609-E603-D171-66E7-049BCAB1E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546211"/>
            <a:ext cx="11520000" cy="20930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AA967B2-846A-3D29-2FE2-16079B7FC5C0}"/>
              </a:ext>
            </a:extLst>
          </p:cNvPr>
          <p:cNvSpPr/>
          <p:nvPr/>
        </p:nvSpPr>
        <p:spPr bwMode="white">
          <a:xfrm>
            <a:off x="1082677" y="5712197"/>
            <a:ext cx="10863074" cy="315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EB0FF0F-A62A-AE0A-7CD1-1E2F7B1401AD}"/>
              </a:ext>
            </a:extLst>
          </p:cNvPr>
          <p:cNvSpPr/>
          <p:nvPr/>
        </p:nvSpPr>
        <p:spPr bwMode="white">
          <a:xfrm>
            <a:off x="930347" y="6256961"/>
            <a:ext cx="2427768" cy="305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097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784E74F-C0B3-6B4F-E8BD-395B0EC14C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03690"/>
            <a:ext cx="11520000" cy="16545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27E148F0-C6B4-7AFB-1302-BEDEC3450A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158268"/>
            <a:ext cx="11520000" cy="2771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FB42862-E4F8-7428-A601-E49EE927F9C9}"/>
              </a:ext>
            </a:extLst>
          </p:cNvPr>
          <p:cNvSpPr/>
          <p:nvPr/>
        </p:nvSpPr>
        <p:spPr bwMode="white">
          <a:xfrm>
            <a:off x="10403404" y="2929693"/>
            <a:ext cx="666446" cy="295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97B317B-4BA6-42A4-3808-4D9215D0904A}"/>
              </a:ext>
            </a:extLst>
          </p:cNvPr>
          <p:cNvSpPr/>
          <p:nvPr/>
        </p:nvSpPr>
        <p:spPr bwMode="white">
          <a:xfrm>
            <a:off x="10108264" y="3853499"/>
            <a:ext cx="1256727" cy="304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A974B93-1653-3F30-A0D9-D72E41B0F614}"/>
              </a:ext>
            </a:extLst>
          </p:cNvPr>
          <p:cNvSpPr/>
          <p:nvPr/>
        </p:nvSpPr>
        <p:spPr bwMode="white">
          <a:xfrm>
            <a:off x="8851537" y="4310640"/>
            <a:ext cx="1228166" cy="295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95F73B9B-F559-524D-BE19-5FC576E422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929686"/>
            <a:ext cx="11520000" cy="1658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3397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14AD23C-8BF3-795D-FA07-535AB92FDE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92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E463D38-030B-9686-5EC9-F683893B24E3}"/>
              </a:ext>
            </a:extLst>
          </p:cNvPr>
          <p:cNvSpPr/>
          <p:nvPr/>
        </p:nvSpPr>
        <p:spPr bwMode="white">
          <a:xfrm>
            <a:off x="7928033" y="1205997"/>
            <a:ext cx="4027239" cy="95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BDFBA5E-9B80-1416-6C92-E94BF5429052}"/>
              </a:ext>
            </a:extLst>
          </p:cNvPr>
          <p:cNvSpPr/>
          <p:nvPr/>
        </p:nvSpPr>
        <p:spPr bwMode="white">
          <a:xfrm>
            <a:off x="501917" y="1758699"/>
            <a:ext cx="2789553" cy="95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7F0B4E33-B7B5-D041-FC09-7B1BB05AD9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512100"/>
            <a:ext cx="11520000" cy="2941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5297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ED6A3A-7B5F-8AF1-1E2F-EF8F60899B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17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D9AED2C-F203-5C1A-DFBF-E4C01FC52811}"/>
              </a:ext>
            </a:extLst>
          </p:cNvPr>
          <p:cNvSpPr/>
          <p:nvPr/>
        </p:nvSpPr>
        <p:spPr bwMode="white">
          <a:xfrm>
            <a:off x="2396528" y="1339813"/>
            <a:ext cx="7740297" cy="314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5E87FC5-E191-6FC2-BB5B-E0CEC7626BFF}"/>
              </a:ext>
            </a:extLst>
          </p:cNvPr>
          <p:cNvSpPr/>
          <p:nvPr/>
        </p:nvSpPr>
        <p:spPr bwMode="white">
          <a:xfrm>
            <a:off x="2406049" y="1902413"/>
            <a:ext cx="9444495" cy="314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A0B8A6F-C290-9E2B-DCD4-08E27F98A9CD}"/>
              </a:ext>
            </a:extLst>
          </p:cNvPr>
          <p:cNvSpPr/>
          <p:nvPr/>
        </p:nvSpPr>
        <p:spPr bwMode="white">
          <a:xfrm>
            <a:off x="2396528" y="2455478"/>
            <a:ext cx="3398876" cy="314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617D388A-5C21-03FA-CD76-E937BF57A1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437644"/>
            <a:ext cx="11520000" cy="2233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CDDF46E-6841-A3C4-7825-8C9E242CE1B9}"/>
              </a:ext>
            </a:extLst>
          </p:cNvPr>
          <p:cNvSpPr/>
          <p:nvPr/>
        </p:nvSpPr>
        <p:spPr bwMode="white">
          <a:xfrm>
            <a:off x="7366314" y="3580828"/>
            <a:ext cx="2265917" cy="315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7F2C7B3-90E0-DBA9-69D0-870B5F5A9A07}"/>
              </a:ext>
            </a:extLst>
          </p:cNvPr>
          <p:cNvSpPr/>
          <p:nvPr/>
        </p:nvSpPr>
        <p:spPr bwMode="white">
          <a:xfrm>
            <a:off x="1082677" y="5270407"/>
            <a:ext cx="7578446" cy="315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736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2023-08-06T03:37:12Z</dcterms:created>
  <dcterms:modified xsi:type="dcterms:W3CDTF">2023-08-08T13:33:26Z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