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2158488"/>
            <a:ext cx="3524250" cy="1085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3523635"/>
            <a:ext cx="661987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95FA9E-731E-F33F-E0B3-7F5CA3D21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8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259257-2811-D939-E2FE-F93FCDD53F04}"/>
              </a:ext>
            </a:extLst>
          </p:cNvPr>
          <p:cNvSpPr/>
          <p:nvPr/>
        </p:nvSpPr>
        <p:spPr bwMode="white">
          <a:xfrm>
            <a:off x="8775371" y="1502742"/>
            <a:ext cx="695008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5BF7EC-14A1-1EE6-A16F-BDDF0BED7719}"/>
              </a:ext>
            </a:extLst>
          </p:cNvPr>
          <p:cNvSpPr/>
          <p:nvPr/>
        </p:nvSpPr>
        <p:spPr bwMode="white">
          <a:xfrm>
            <a:off x="5957256" y="2667311"/>
            <a:ext cx="875901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6A79CE-96C7-74F6-2F17-204C3D7CA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1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9148E2-4169-08A7-4435-6FB7F8A2EA94}"/>
              </a:ext>
            </a:extLst>
          </p:cNvPr>
          <p:cNvSpPr/>
          <p:nvPr/>
        </p:nvSpPr>
        <p:spPr bwMode="white">
          <a:xfrm>
            <a:off x="11288826" y="1473050"/>
            <a:ext cx="314180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59B33A-0E78-8847-B55D-2BA52A3F6569}"/>
              </a:ext>
            </a:extLst>
          </p:cNvPr>
          <p:cNvSpPr/>
          <p:nvPr/>
        </p:nvSpPr>
        <p:spPr bwMode="white">
          <a:xfrm>
            <a:off x="11288826" y="2054519"/>
            <a:ext cx="314180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33125D-0261-690B-471D-96D8D832B0E2}"/>
              </a:ext>
            </a:extLst>
          </p:cNvPr>
          <p:cNvSpPr/>
          <p:nvPr/>
        </p:nvSpPr>
        <p:spPr bwMode="white">
          <a:xfrm>
            <a:off x="11288826" y="2645520"/>
            <a:ext cx="314180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F59905-414A-C0DB-FCAA-500BEB74BEFB}"/>
              </a:ext>
            </a:extLst>
          </p:cNvPr>
          <p:cNvSpPr/>
          <p:nvPr/>
        </p:nvSpPr>
        <p:spPr bwMode="white">
          <a:xfrm>
            <a:off x="11288826" y="3236522"/>
            <a:ext cx="314180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DF6C2E-2711-2517-92F0-9B9CEF3CFF13}"/>
              </a:ext>
            </a:extLst>
          </p:cNvPr>
          <p:cNvSpPr/>
          <p:nvPr/>
        </p:nvSpPr>
        <p:spPr bwMode="white">
          <a:xfrm>
            <a:off x="11288826" y="3817991"/>
            <a:ext cx="314180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814F5B-D6DA-BB0D-B736-327697C4E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FF829A-9BD6-10DF-2F9E-E9AC0286B340}"/>
              </a:ext>
            </a:extLst>
          </p:cNvPr>
          <p:cNvSpPr/>
          <p:nvPr/>
        </p:nvSpPr>
        <p:spPr bwMode="white">
          <a:xfrm>
            <a:off x="4291140" y="1424587"/>
            <a:ext cx="675966" cy="30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156AC7-AD61-1B0C-2B64-8513B3DB8FB7}"/>
              </a:ext>
            </a:extLst>
          </p:cNvPr>
          <p:cNvSpPr/>
          <p:nvPr/>
        </p:nvSpPr>
        <p:spPr bwMode="white">
          <a:xfrm>
            <a:off x="7023570" y="1424587"/>
            <a:ext cx="675965" cy="29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A94241-5E7A-A66D-4695-02EC470CD6CF}"/>
              </a:ext>
            </a:extLst>
          </p:cNvPr>
          <p:cNvSpPr/>
          <p:nvPr/>
        </p:nvSpPr>
        <p:spPr bwMode="white">
          <a:xfrm>
            <a:off x="4605322" y="2005395"/>
            <a:ext cx="999669" cy="30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C9AA3F-13AA-130A-98B5-3671539CEBE5}"/>
              </a:ext>
            </a:extLst>
          </p:cNvPr>
          <p:cNvSpPr/>
          <p:nvPr/>
        </p:nvSpPr>
        <p:spPr bwMode="white">
          <a:xfrm>
            <a:off x="3967438" y="2595725"/>
            <a:ext cx="999669" cy="30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5EEA00-E511-AA0D-83ED-EA8DD2CCCBC8}"/>
              </a:ext>
            </a:extLst>
          </p:cNvPr>
          <p:cNvSpPr/>
          <p:nvPr/>
        </p:nvSpPr>
        <p:spPr bwMode="white">
          <a:xfrm>
            <a:off x="7432958" y="3186055"/>
            <a:ext cx="1190082" cy="295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D274E2-3948-86E4-1514-2FBD99200F06}"/>
              </a:ext>
            </a:extLst>
          </p:cNvPr>
          <p:cNvSpPr/>
          <p:nvPr/>
        </p:nvSpPr>
        <p:spPr bwMode="white">
          <a:xfrm>
            <a:off x="2672628" y="3757342"/>
            <a:ext cx="1323371" cy="31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6A66F3-3F69-3180-6FFE-AFE3FE6714FD}"/>
              </a:ext>
            </a:extLst>
          </p:cNvPr>
          <p:cNvSpPr/>
          <p:nvPr/>
        </p:nvSpPr>
        <p:spPr bwMode="white">
          <a:xfrm>
            <a:off x="4605322" y="3766863"/>
            <a:ext cx="1313851" cy="30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0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DA015-260E-65EC-D64F-3E14461AC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4E54AB-3C86-144E-89B0-80E2BD72AF06}"/>
              </a:ext>
            </a:extLst>
          </p:cNvPr>
          <p:cNvSpPr/>
          <p:nvPr/>
        </p:nvSpPr>
        <p:spPr bwMode="white">
          <a:xfrm>
            <a:off x="1634876" y="1464038"/>
            <a:ext cx="361785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0CACBD-F756-9A55-0142-6990987C9AFA}"/>
              </a:ext>
            </a:extLst>
          </p:cNvPr>
          <p:cNvSpPr/>
          <p:nvPr/>
        </p:nvSpPr>
        <p:spPr bwMode="white">
          <a:xfrm>
            <a:off x="2920165" y="1464038"/>
            <a:ext cx="352264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5A875C-168A-FCD3-3497-D6181A456B74}"/>
              </a:ext>
            </a:extLst>
          </p:cNvPr>
          <p:cNvSpPr/>
          <p:nvPr/>
        </p:nvSpPr>
        <p:spPr bwMode="white">
          <a:xfrm>
            <a:off x="5481223" y="1473577"/>
            <a:ext cx="371305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6F7046-3994-30EE-87E5-9810FCBB0EC7}"/>
              </a:ext>
            </a:extLst>
          </p:cNvPr>
          <p:cNvSpPr/>
          <p:nvPr/>
        </p:nvSpPr>
        <p:spPr bwMode="white">
          <a:xfrm>
            <a:off x="6776033" y="1473577"/>
            <a:ext cx="352264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60298A-3C24-FD3F-1077-1A2C7616C24A}"/>
              </a:ext>
            </a:extLst>
          </p:cNvPr>
          <p:cNvSpPr/>
          <p:nvPr/>
        </p:nvSpPr>
        <p:spPr bwMode="white">
          <a:xfrm>
            <a:off x="9346611" y="1483116"/>
            <a:ext cx="323702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8E4981-B748-08C1-B333-564E7988F918}"/>
              </a:ext>
            </a:extLst>
          </p:cNvPr>
          <p:cNvSpPr/>
          <p:nvPr/>
        </p:nvSpPr>
        <p:spPr bwMode="white">
          <a:xfrm>
            <a:off x="10612859" y="1473577"/>
            <a:ext cx="36178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D5605EB-2F23-D04C-55F4-9DF0D65A0D41}"/>
              </a:ext>
            </a:extLst>
          </p:cNvPr>
          <p:cNvSpPr/>
          <p:nvPr/>
        </p:nvSpPr>
        <p:spPr bwMode="white">
          <a:xfrm>
            <a:off x="1634876" y="2055453"/>
            <a:ext cx="36178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20FF1D-94C6-17AC-D910-A5FDA5DBF54F}"/>
              </a:ext>
            </a:extLst>
          </p:cNvPr>
          <p:cNvSpPr/>
          <p:nvPr/>
        </p:nvSpPr>
        <p:spPr bwMode="white">
          <a:xfrm>
            <a:off x="2920165" y="2055453"/>
            <a:ext cx="361785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DAE0E7C-F208-C384-CD83-02B71F0928F0}"/>
              </a:ext>
            </a:extLst>
          </p:cNvPr>
          <p:cNvSpPr/>
          <p:nvPr/>
        </p:nvSpPr>
        <p:spPr bwMode="white">
          <a:xfrm>
            <a:off x="5804925" y="2045914"/>
            <a:ext cx="361785" cy="31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4890E8-BBAA-47AF-357F-9C87D0473567}"/>
              </a:ext>
            </a:extLst>
          </p:cNvPr>
          <p:cNvSpPr/>
          <p:nvPr/>
        </p:nvSpPr>
        <p:spPr bwMode="white">
          <a:xfrm>
            <a:off x="6776033" y="2055453"/>
            <a:ext cx="36178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3A0EB48-1E25-5D42-8AE4-2257B94FCD6A}"/>
              </a:ext>
            </a:extLst>
          </p:cNvPr>
          <p:cNvSpPr/>
          <p:nvPr/>
        </p:nvSpPr>
        <p:spPr bwMode="white">
          <a:xfrm>
            <a:off x="9337090" y="2055453"/>
            <a:ext cx="352264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EA25809-ABFC-B68E-72B5-4003FE377C79}"/>
              </a:ext>
            </a:extLst>
          </p:cNvPr>
          <p:cNvSpPr/>
          <p:nvPr/>
        </p:nvSpPr>
        <p:spPr bwMode="white">
          <a:xfrm>
            <a:off x="10612859" y="2045914"/>
            <a:ext cx="361785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CC61721-D7FF-4447-1CFA-D5DA8345948D}"/>
              </a:ext>
            </a:extLst>
          </p:cNvPr>
          <p:cNvSpPr/>
          <p:nvPr/>
        </p:nvSpPr>
        <p:spPr bwMode="white">
          <a:xfrm>
            <a:off x="9670314" y="2618251"/>
            <a:ext cx="352263" cy="32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47B04A5-3CC9-28E5-654A-C47A6F7CB233}"/>
              </a:ext>
            </a:extLst>
          </p:cNvPr>
          <p:cNvSpPr/>
          <p:nvPr/>
        </p:nvSpPr>
        <p:spPr bwMode="white">
          <a:xfrm>
            <a:off x="1320694" y="2637329"/>
            <a:ext cx="352264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B9C3541-F1F2-7846-276F-E6A1BD54B8F0}"/>
              </a:ext>
            </a:extLst>
          </p:cNvPr>
          <p:cNvSpPr/>
          <p:nvPr/>
        </p:nvSpPr>
        <p:spPr bwMode="white">
          <a:xfrm>
            <a:off x="2596462" y="2637329"/>
            <a:ext cx="371305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9935205-8199-98CF-10F2-1B73DBEF5BE1}"/>
              </a:ext>
            </a:extLst>
          </p:cNvPr>
          <p:cNvSpPr/>
          <p:nvPr/>
        </p:nvSpPr>
        <p:spPr bwMode="white">
          <a:xfrm>
            <a:off x="5804925" y="2656407"/>
            <a:ext cx="361785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6D5AB9E-5F64-5800-CC43-249C70E18855}"/>
              </a:ext>
            </a:extLst>
          </p:cNvPr>
          <p:cNvSpPr/>
          <p:nvPr/>
        </p:nvSpPr>
        <p:spPr bwMode="white">
          <a:xfrm>
            <a:off x="6776033" y="2637329"/>
            <a:ext cx="352264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A82D939-62FF-970A-D195-79CB6D83DF4F}"/>
              </a:ext>
            </a:extLst>
          </p:cNvPr>
          <p:cNvSpPr/>
          <p:nvPr/>
        </p:nvSpPr>
        <p:spPr bwMode="white">
          <a:xfrm>
            <a:off x="10612859" y="2646868"/>
            <a:ext cx="37130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A497BB5-A5FC-E077-33A4-F4E638946016}"/>
              </a:ext>
            </a:extLst>
          </p:cNvPr>
          <p:cNvSpPr/>
          <p:nvPr/>
        </p:nvSpPr>
        <p:spPr bwMode="white">
          <a:xfrm>
            <a:off x="1958578" y="3238283"/>
            <a:ext cx="361785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4849CAB-3194-B353-4986-A8778594C2C1}"/>
              </a:ext>
            </a:extLst>
          </p:cNvPr>
          <p:cNvSpPr/>
          <p:nvPr/>
        </p:nvSpPr>
        <p:spPr bwMode="white">
          <a:xfrm>
            <a:off x="2920165" y="3228744"/>
            <a:ext cx="361785" cy="286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3085E04-596E-BF4A-CD89-06788A22F6F8}"/>
              </a:ext>
            </a:extLst>
          </p:cNvPr>
          <p:cNvSpPr/>
          <p:nvPr/>
        </p:nvSpPr>
        <p:spPr bwMode="white">
          <a:xfrm>
            <a:off x="5804925" y="3228744"/>
            <a:ext cx="361785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46919FC6-51AE-1B37-60E3-38DA5C35EC67}"/>
              </a:ext>
            </a:extLst>
          </p:cNvPr>
          <p:cNvSpPr/>
          <p:nvPr/>
        </p:nvSpPr>
        <p:spPr bwMode="white">
          <a:xfrm>
            <a:off x="6785553" y="3228744"/>
            <a:ext cx="333223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FF5F6BC-EEC9-9061-75BB-BA418C910689}"/>
              </a:ext>
            </a:extLst>
          </p:cNvPr>
          <p:cNvSpPr/>
          <p:nvPr/>
        </p:nvSpPr>
        <p:spPr bwMode="white">
          <a:xfrm>
            <a:off x="9651272" y="3219205"/>
            <a:ext cx="361785" cy="31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BED41FCD-EC4C-38C7-ADD0-629E2315D843}"/>
              </a:ext>
            </a:extLst>
          </p:cNvPr>
          <p:cNvSpPr/>
          <p:nvPr/>
        </p:nvSpPr>
        <p:spPr bwMode="white">
          <a:xfrm>
            <a:off x="10612859" y="3228744"/>
            <a:ext cx="361785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DDD5AFA5-7335-F7F1-43D0-1869DF854FCA}"/>
              </a:ext>
            </a:extLst>
          </p:cNvPr>
          <p:cNvSpPr/>
          <p:nvPr/>
        </p:nvSpPr>
        <p:spPr bwMode="white">
          <a:xfrm>
            <a:off x="1320694" y="3801081"/>
            <a:ext cx="2284958" cy="31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0EDF403E-A1E3-9697-0A95-CEA806A8C0A9}"/>
              </a:ext>
            </a:extLst>
          </p:cNvPr>
          <p:cNvSpPr/>
          <p:nvPr/>
        </p:nvSpPr>
        <p:spPr bwMode="white">
          <a:xfrm>
            <a:off x="3082016" y="4392496"/>
            <a:ext cx="1618512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678A8806-FC16-940D-7D65-4961BE728EDD}"/>
              </a:ext>
            </a:extLst>
          </p:cNvPr>
          <p:cNvSpPr/>
          <p:nvPr/>
        </p:nvSpPr>
        <p:spPr bwMode="white">
          <a:xfrm>
            <a:off x="8385024" y="4392496"/>
            <a:ext cx="1637553" cy="305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