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2168320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3487224"/>
            <a:ext cx="58102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704288-2DC9-E3EF-6858-884DA287D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40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EB942A-CC04-A577-579F-ADC52D2C96D6}"/>
              </a:ext>
            </a:extLst>
          </p:cNvPr>
          <p:cNvSpPr/>
          <p:nvPr/>
        </p:nvSpPr>
        <p:spPr bwMode="white">
          <a:xfrm>
            <a:off x="5871570" y="882135"/>
            <a:ext cx="257057" cy="228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4897D3E-FA3F-F667-93E2-571B4C1C2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60718"/>
            <a:ext cx="11520000" cy="295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8166CDD-035D-F984-A113-D7248156357E}"/>
              </a:ext>
            </a:extLst>
          </p:cNvPr>
          <p:cNvSpPr/>
          <p:nvPr/>
        </p:nvSpPr>
        <p:spPr bwMode="white">
          <a:xfrm>
            <a:off x="1330214" y="3276256"/>
            <a:ext cx="656925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0BE478-9BC9-89B2-F424-CF030F4D1250}"/>
              </a:ext>
            </a:extLst>
          </p:cNvPr>
          <p:cNvSpPr/>
          <p:nvPr/>
        </p:nvSpPr>
        <p:spPr bwMode="white">
          <a:xfrm>
            <a:off x="4357785" y="3285796"/>
            <a:ext cx="675966" cy="2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CC2D3F-3721-1291-5D32-7A67967AE197}"/>
              </a:ext>
            </a:extLst>
          </p:cNvPr>
          <p:cNvSpPr/>
          <p:nvPr/>
        </p:nvSpPr>
        <p:spPr bwMode="white">
          <a:xfrm>
            <a:off x="7099735" y="3276256"/>
            <a:ext cx="666446" cy="2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940FDC4-3181-8ACC-66F3-E90787A52B2E}"/>
              </a:ext>
            </a:extLst>
          </p:cNvPr>
          <p:cNvSpPr/>
          <p:nvPr/>
        </p:nvSpPr>
        <p:spPr bwMode="white">
          <a:xfrm>
            <a:off x="9651272" y="3276256"/>
            <a:ext cx="1009190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AB70E6-623E-4C45-D62E-96B5B1775331}"/>
              </a:ext>
            </a:extLst>
          </p:cNvPr>
          <p:cNvSpPr/>
          <p:nvPr/>
        </p:nvSpPr>
        <p:spPr bwMode="white">
          <a:xfrm>
            <a:off x="1330214" y="3858227"/>
            <a:ext cx="666446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24F2CF-2635-4C74-0510-5A905E620172}"/>
              </a:ext>
            </a:extLst>
          </p:cNvPr>
          <p:cNvSpPr/>
          <p:nvPr/>
        </p:nvSpPr>
        <p:spPr bwMode="white">
          <a:xfrm>
            <a:off x="4367305" y="3858227"/>
            <a:ext cx="675966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1A2514-8707-2327-6506-FC9E5B2EB07B}"/>
              </a:ext>
            </a:extLst>
          </p:cNvPr>
          <p:cNvSpPr/>
          <p:nvPr/>
        </p:nvSpPr>
        <p:spPr bwMode="white">
          <a:xfrm>
            <a:off x="7099735" y="3858227"/>
            <a:ext cx="675966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485F2D-25BE-F0E9-B51D-AB390BD03756}"/>
              </a:ext>
            </a:extLst>
          </p:cNvPr>
          <p:cNvSpPr/>
          <p:nvPr/>
        </p:nvSpPr>
        <p:spPr bwMode="white">
          <a:xfrm>
            <a:off x="9813123" y="3858227"/>
            <a:ext cx="675965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DA8332B-00EC-084D-8828-248F29644BF3}"/>
              </a:ext>
            </a:extLst>
          </p:cNvPr>
          <p:cNvSpPr/>
          <p:nvPr/>
        </p:nvSpPr>
        <p:spPr bwMode="white">
          <a:xfrm>
            <a:off x="1634876" y="4440198"/>
            <a:ext cx="685487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D81491D-A705-6AF2-FC0C-44CE47ABDC72}"/>
              </a:ext>
            </a:extLst>
          </p:cNvPr>
          <p:cNvSpPr/>
          <p:nvPr/>
        </p:nvSpPr>
        <p:spPr bwMode="white">
          <a:xfrm>
            <a:off x="4519636" y="4440198"/>
            <a:ext cx="361785" cy="2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29B86C1-7CD6-3B6F-EAF4-965742B3C394}"/>
              </a:ext>
            </a:extLst>
          </p:cNvPr>
          <p:cNvSpPr/>
          <p:nvPr/>
        </p:nvSpPr>
        <p:spPr bwMode="white">
          <a:xfrm>
            <a:off x="1320694" y="5031710"/>
            <a:ext cx="675966" cy="286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38CB837-E4A6-2D68-46BC-2C0C6BA1BD94}"/>
              </a:ext>
            </a:extLst>
          </p:cNvPr>
          <p:cNvSpPr/>
          <p:nvPr/>
        </p:nvSpPr>
        <p:spPr bwMode="white">
          <a:xfrm>
            <a:off x="4852859" y="5012629"/>
            <a:ext cx="352264" cy="305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4FB1E1-D918-C875-0A7E-ED10FEA70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4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E94304-43ED-91BA-8352-C5C3E648A4C9}"/>
              </a:ext>
            </a:extLst>
          </p:cNvPr>
          <p:cNvSpPr/>
          <p:nvPr/>
        </p:nvSpPr>
        <p:spPr bwMode="white">
          <a:xfrm>
            <a:off x="2034743" y="3187221"/>
            <a:ext cx="4065322" cy="31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833BFCC-4A29-791D-2D27-91D10846E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13" y="3644466"/>
            <a:ext cx="11520000" cy="2916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B45856-8745-C801-09B0-691437110601}"/>
              </a:ext>
            </a:extLst>
          </p:cNvPr>
          <p:cNvSpPr/>
          <p:nvPr/>
        </p:nvSpPr>
        <p:spPr bwMode="white">
          <a:xfrm>
            <a:off x="9743017" y="4416399"/>
            <a:ext cx="1827966" cy="29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C27DC4-6E2C-9413-E3D5-5087F03EB6A1}"/>
              </a:ext>
            </a:extLst>
          </p:cNvPr>
          <p:cNvSpPr/>
          <p:nvPr/>
        </p:nvSpPr>
        <p:spPr bwMode="white">
          <a:xfrm>
            <a:off x="8495811" y="4978672"/>
            <a:ext cx="1647074" cy="30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CFBA6E-EE3C-7DCC-71A4-0610ED2324D3}"/>
              </a:ext>
            </a:extLst>
          </p:cNvPr>
          <p:cNvSpPr/>
          <p:nvPr/>
        </p:nvSpPr>
        <p:spPr bwMode="white">
          <a:xfrm>
            <a:off x="2059844" y="6084157"/>
            <a:ext cx="6455008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D21ACB-74D6-45BC-A443-97047E4D7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1FC188-7C0A-7DE2-FDFA-F6FC54DC3C79}"/>
              </a:ext>
            </a:extLst>
          </p:cNvPr>
          <p:cNvSpPr/>
          <p:nvPr/>
        </p:nvSpPr>
        <p:spPr bwMode="white">
          <a:xfrm>
            <a:off x="2110909" y="2047563"/>
            <a:ext cx="2770512" cy="31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5865E8-C207-0F19-143E-14BB7A49C407}"/>
              </a:ext>
            </a:extLst>
          </p:cNvPr>
          <p:cNvSpPr/>
          <p:nvPr/>
        </p:nvSpPr>
        <p:spPr bwMode="white">
          <a:xfrm>
            <a:off x="7090214" y="2047563"/>
            <a:ext cx="1323371" cy="30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797F1E-D220-AFB6-AF12-BB612461960F}"/>
              </a:ext>
            </a:extLst>
          </p:cNvPr>
          <p:cNvSpPr/>
          <p:nvPr/>
        </p:nvSpPr>
        <p:spPr bwMode="white">
          <a:xfrm>
            <a:off x="3243867" y="2630163"/>
            <a:ext cx="1304330" cy="315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CDEE71-BB64-C348-AEDD-1C95463DD74B}"/>
              </a:ext>
            </a:extLst>
          </p:cNvPr>
          <p:cNvSpPr/>
          <p:nvPr/>
        </p:nvSpPr>
        <p:spPr bwMode="white">
          <a:xfrm>
            <a:off x="6280958" y="2630163"/>
            <a:ext cx="4541355" cy="305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AEDCA184-D97B-4613-3518-6480269D4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51" y="3069500"/>
            <a:ext cx="11520000" cy="2241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844F1E-9257-0E46-E7FD-1A9012D684FD}"/>
              </a:ext>
            </a:extLst>
          </p:cNvPr>
          <p:cNvSpPr/>
          <p:nvPr/>
        </p:nvSpPr>
        <p:spPr bwMode="white">
          <a:xfrm>
            <a:off x="7875409" y="3185243"/>
            <a:ext cx="4100281" cy="332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AE44782-E802-43E4-52AF-86A0EE8D9C71}"/>
              </a:ext>
            </a:extLst>
          </p:cNvPr>
          <p:cNvSpPr/>
          <p:nvPr/>
        </p:nvSpPr>
        <p:spPr bwMode="white">
          <a:xfrm>
            <a:off x="944368" y="3785017"/>
            <a:ext cx="1675636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82E593-0794-6E53-B7DA-6A36053E1B5B}"/>
              </a:ext>
            </a:extLst>
          </p:cNvPr>
          <p:cNvSpPr/>
          <p:nvPr/>
        </p:nvSpPr>
        <p:spPr bwMode="white">
          <a:xfrm>
            <a:off x="1134781" y="4948924"/>
            <a:ext cx="6769190" cy="314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0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