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1775414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3172363"/>
            <a:ext cx="8124825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4312137"/>
            <a:ext cx="21717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485620-2A8D-6C3C-D3BB-926688719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9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7E6F61-B32E-1ED9-0B31-94E12759BE1C}"/>
              </a:ext>
            </a:extLst>
          </p:cNvPr>
          <p:cNvSpPr/>
          <p:nvPr/>
        </p:nvSpPr>
        <p:spPr bwMode="white">
          <a:xfrm>
            <a:off x="5833487" y="2522666"/>
            <a:ext cx="371305" cy="305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F97D5F-BD95-0C69-E248-F18B97CCD6E3}"/>
              </a:ext>
            </a:extLst>
          </p:cNvPr>
          <p:cNvSpPr/>
          <p:nvPr/>
        </p:nvSpPr>
        <p:spPr bwMode="white">
          <a:xfrm>
            <a:off x="1168363" y="4163189"/>
            <a:ext cx="10644099" cy="314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9DEA3C-1A14-68FA-9E56-41999B7D4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82349"/>
            <a:ext cx="11520000" cy="335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D410748-C1D7-759A-510D-25F0AF81E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7" y="3932869"/>
            <a:ext cx="11520000" cy="268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644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0DE72E-5045-799D-5FE6-6C709C0F2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6749A8-54F6-0790-6D71-237D497535A1}"/>
              </a:ext>
            </a:extLst>
          </p:cNvPr>
          <p:cNvSpPr/>
          <p:nvPr/>
        </p:nvSpPr>
        <p:spPr bwMode="white">
          <a:xfrm>
            <a:off x="6804595" y="844107"/>
            <a:ext cx="1656595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2C4C0D-455E-BBB4-8546-530041F95DAA}"/>
              </a:ext>
            </a:extLst>
          </p:cNvPr>
          <p:cNvSpPr/>
          <p:nvPr/>
        </p:nvSpPr>
        <p:spPr bwMode="white">
          <a:xfrm>
            <a:off x="10184429" y="853654"/>
            <a:ext cx="1009190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79FA9A-0C34-78EC-2024-36A61A7D0BED}"/>
              </a:ext>
            </a:extLst>
          </p:cNvPr>
          <p:cNvSpPr/>
          <p:nvPr/>
        </p:nvSpPr>
        <p:spPr bwMode="white">
          <a:xfrm>
            <a:off x="3491404" y="1397818"/>
            <a:ext cx="4855537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997777-8B2E-0759-AA2D-01454405D1B0}"/>
              </a:ext>
            </a:extLst>
          </p:cNvPr>
          <p:cNvSpPr/>
          <p:nvPr/>
        </p:nvSpPr>
        <p:spPr bwMode="white">
          <a:xfrm>
            <a:off x="5271768" y="1951529"/>
            <a:ext cx="999669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C8E52A-699B-951E-F3BF-8E246AF4AA15}"/>
              </a:ext>
            </a:extLst>
          </p:cNvPr>
          <p:cNvSpPr/>
          <p:nvPr/>
        </p:nvSpPr>
        <p:spPr bwMode="white">
          <a:xfrm>
            <a:off x="6718909" y="1951529"/>
            <a:ext cx="1018710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D0AFD1-3A45-CE27-6E16-BE153E6DECF9}"/>
              </a:ext>
            </a:extLst>
          </p:cNvPr>
          <p:cNvSpPr/>
          <p:nvPr/>
        </p:nvSpPr>
        <p:spPr bwMode="white">
          <a:xfrm>
            <a:off x="8194611" y="1951529"/>
            <a:ext cx="1656595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6D8C41-F261-CEA0-5B7B-618F3F648E2D}"/>
              </a:ext>
            </a:extLst>
          </p:cNvPr>
          <p:cNvSpPr/>
          <p:nvPr/>
        </p:nvSpPr>
        <p:spPr bwMode="white">
          <a:xfrm>
            <a:off x="1577752" y="2495694"/>
            <a:ext cx="1951735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8746CC-DC3A-2625-0500-8A5D1FAB8C56}"/>
              </a:ext>
            </a:extLst>
          </p:cNvPr>
          <p:cNvSpPr/>
          <p:nvPr/>
        </p:nvSpPr>
        <p:spPr bwMode="white">
          <a:xfrm>
            <a:off x="5100396" y="2495694"/>
            <a:ext cx="675966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D06023-CA20-B9F6-3797-8BAE9C53D383}"/>
              </a:ext>
            </a:extLst>
          </p:cNvPr>
          <p:cNvSpPr/>
          <p:nvPr/>
        </p:nvSpPr>
        <p:spPr bwMode="white">
          <a:xfrm>
            <a:off x="1244528" y="3039858"/>
            <a:ext cx="2913322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566A4C91-9DFF-0A04-76AF-E192DD53E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79007"/>
            <a:ext cx="11520000" cy="3197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45783F6-6C23-8D17-551B-83683206FB30}"/>
              </a:ext>
            </a:extLst>
          </p:cNvPr>
          <p:cNvSpPr/>
          <p:nvPr/>
        </p:nvSpPr>
        <p:spPr bwMode="white">
          <a:xfrm>
            <a:off x="10888958" y="4719817"/>
            <a:ext cx="238016" cy="22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5E70093-41F4-17DB-4EF6-5D2BCBC9FCB7}"/>
              </a:ext>
            </a:extLst>
          </p:cNvPr>
          <p:cNvSpPr/>
          <p:nvPr/>
        </p:nvSpPr>
        <p:spPr bwMode="white">
          <a:xfrm>
            <a:off x="9898809" y="5817456"/>
            <a:ext cx="285619" cy="22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195E16B-BC94-7B00-2458-E54F92AA96A7}"/>
              </a:ext>
            </a:extLst>
          </p:cNvPr>
          <p:cNvSpPr/>
          <p:nvPr/>
        </p:nvSpPr>
        <p:spPr bwMode="white">
          <a:xfrm>
            <a:off x="10879438" y="5807912"/>
            <a:ext cx="247537" cy="248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047AD4B-E713-44D8-72B8-408A4484B879}"/>
              </a:ext>
            </a:extLst>
          </p:cNvPr>
          <p:cNvSpPr/>
          <p:nvPr/>
        </p:nvSpPr>
        <p:spPr bwMode="white">
          <a:xfrm>
            <a:off x="10879438" y="6361504"/>
            <a:ext cx="247537" cy="238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8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