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5" y="1901313"/>
            <a:ext cx="35242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0" y="3196099"/>
            <a:ext cx="4457700" cy="895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812" y="4301000"/>
            <a:ext cx="2238375" cy="81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191286-B48E-F3D9-548B-5BF3D1B62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83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3832BE-BC97-860B-1C31-5BAA4BB0B24B}"/>
              </a:ext>
            </a:extLst>
          </p:cNvPr>
          <p:cNvSpPr/>
          <p:nvPr/>
        </p:nvSpPr>
        <p:spPr bwMode="white">
          <a:xfrm>
            <a:off x="3967438" y="1425316"/>
            <a:ext cx="2284958" cy="314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9886642-F010-A488-BF2A-9BD25AE9F0FD}"/>
              </a:ext>
            </a:extLst>
          </p:cNvPr>
          <p:cNvSpPr/>
          <p:nvPr/>
        </p:nvSpPr>
        <p:spPr bwMode="white">
          <a:xfrm>
            <a:off x="6699867" y="1425316"/>
            <a:ext cx="2304000" cy="314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B338E1-F3E8-D346-3A67-98955694A814}"/>
              </a:ext>
            </a:extLst>
          </p:cNvPr>
          <p:cNvSpPr/>
          <p:nvPr/>
        </p:nvSpPr>
        <p:spPr bwMode="white">
          <a:xfrm>
            <a:off x="5319371" y="2530947"/>
            <a:ext cx="361785" cy="305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FE2F62D-C278-C6A2-05E5-2C5E0ADAF984}"/>
              </a:ext>
            </a:extLst>
          </p:cNvPr>
          <p:cNvSpPr/>
          <p:nvPr/>
        </p:nvSpPr>
        <p:spPr bwMode="white">
          <a:xfrm>
            <a:off x="7471041" y="2530947"/>
            <a:ext cx="1037752" cy="305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33A3769-DCFB-A37C-61D1-6A38B07C5AA3}"/>
              </a:ext>
            </a:extLst>
          </p:cNvPr>
          <p:cNvSpPr/>
          <p:nvPr/>
        </p:nvSpPr>
        <p:spPr bwMode="white">
          <a:xfrm>
            <a:off x="8546876" y="3083762"/>
            <a:ext cx="1628033" cy="295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C8ABB47-41D1-8C6F-CFA3-5ED3DE2882A1}"/>
              </a:ext>
            </a:extLst>
          </p:cNvPr>
          <p:cNvSpPr/>
          <p:nvPr/>
        </p:nvSpPr>
        <p:spPr bwMode="white">
          <a:xfrm>
            <a:off x="10955603" y="3074231"/>
            <a:ext cx="1018710" cy="305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5ACC667-7CF2-B453-D51C-D3DE2274D5D9}"/>
              </a:ext>
            </a:extLst>
          </p:cNvPr>
          <p:cNvSpPr/>
          <p:nvPr/>
        </p:nvSpPr>
        <p:spPr bwMode="white">
          <a:xfrm>
            <a:off x="1396859" y="3627047"/>
            <a:ext cx="675966" cy="305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7713088D-CB88-8152-D019-08525A373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29" y="4103610"/>
            <a:ext cx="11520000" cy="2159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A20AEEB-FFFA-F646-6B18-3CC79829B1CE}"/>
              </a:ext>
            </a:extLst>
          </p:cNvPr>
          <p:cNvSpPr/>
          <p:nvPr/>
        </p:nvSpPr>
        <p:spPr bwMode="white">
          <a:xfrm>
            <a:off x="4300757" y="4170488"/>
            <a:ext cx="361785" cy="305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7CBCEA4-F213-C6FB-3DD2-7E41BD63017E}"/>
              </a:ext>
            </a:extLst>
          </p:cNvPr>
          <p:cNvSpPr/>
          <p:nvPr/>
        </p:nvSpPr>
        <p:spPr bwMode="white">
          <a:xfrm>
            <a:off x="6309616" y="4180042"/>
            <a:ext cx="695008" cy="296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EC69740-D199-112D-1959-057418F74CCC}"/>
              </a:ext>
            </a:extLst>
          </p:cNvPr>
          <p:cNvSpPr/>
          <p:nvPr/>
        </p:nvSpPr>
        <p:spPr bwMode="white">
          <a:xfrm>
            <a:off x="1626504" y="4715071"/>
            <a:ext cx="2921790" cy="315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B59D356-148D-6E35-1CCF-01674CAF2913}"/>
              </a:ext>
            </a:extLst>
          </p:cNvPr>
          <p:cNvSpPr/>
          <p:nvPr/>
        </p:nvSpPr>
        <p:spPr bwMode="white">
          <a:xfrm>
            <a:off x="8804029" y="4715071"/>
            <a:ext cx="1361454" cy="324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0A31560-9599-BAAA-C8E6-D86536B7892A}"/>
              </a:ext>
            </a:extLst>
          </p:cNvPr>
          <p:cNvSpPr/>
          <p:nvPr/>
        </p:nvSpPr>
        <p:spPr bwMode="white">
          <a:xfrm>
            <a:off x="1825385" y="5823346"/>
            <a:ext cx="2284958" cy="305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692095B-0893-CB0C-0D9C-B8783CDA1EAB}"/>
              </a:ext>
            </a:extLst>
          </p:cNvPr>
          <p:cNvSpPr/>
          <p:nvPr/>
        </p:nvSpPr>
        <p:spPr bwMode="white">
          <a:xfrm>
            <a:off x="4548294" y="5823346"/>
            <a:ext cx="2275438" cy="305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126061-C458-9605-BBBD-233B6A302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90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CC6423-95C2-B8F7-B9CF-14140E587F24}"/>
              </a:ext>
            </a:extLst>
          </p:cNvPr>
          <p:cNvSpPr/>
          <p:nvPr/>
        </p:nvSpPr>
        <p:spPr bwMode="white">
          <a:xfrm>
            <a:off x="6461851" y="2034499"/>
            <a:ext cx="2294479" cy="314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F123310-CDC1-C15E-6E1A-811820745875}"/>
              </a:ext>
            </a:extLst>
          </p:cNvPr>
          <p:cNvSpPr/>
          <p:nvPr/>
        </p:nvSpPr>
        <p:spPr bwMode="white">
          <a:xfrm>
            <a:off x="6461851" y="2586970"/>
            <a:ext cx="2275438" cy="304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6AB5B654-661B-2413-889D-F0A5492BE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51" y="3349000"/>
            <a:ext cx="11520000" cy="2663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FB14E1A-5CB0-209E-0D53-1BBE8DB17132}"/>
              </a:ext>
            </a:extLst>
          </p:cNvPr>
          <p:cNvSpPr/>
          <p:nvPr/>
        </p:nvSpPr>
        <p:spPr bwMode="white">
          <a:xfrm>
            <a:off x="4267079" y="3368095"/>
            <a:ext cx="1951735" cy="315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F678365-DD11-797D-0D7F-0039564F7711}"/>
              </a:ext>
            </a:extLst>
          </p:cNvPr>
          <p:cNvSpPr/>
          <p:nvPr/>
        </p:nvSpPr>
        <p:spPr bwMode="white">
          <a:xfrm>
            <a:off x="8265756" y="3377643"/>
            <a:ext cx="2294479" cy="305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6D33F50-6221-72DF-F184-5F7ADE26B675}"/>
              </a:ext>
            </a:extLst>
          </p:cNvPr>
          <p:cNvSpPr/>
          <p:nvPr/>
        </p:nvSpPr>
        <p:spPr bwMode="white">
          <a:xfrm>
            <a:off x="4571740" y="3921875"/>
            <a:ext cx="7368991" cy="315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35936A5-51CB-2EE1-71F7-E649F6D67062}"/>
              </a:ext>
            </a:extLst>
          </p:cNvPr>
          <p:cNvSpPr/>
          <p:nvPr/>
        </p:nvSpPr>
        <p:spPr bwMode="white">
          <a:xfrm>
            <a:off x="1363277" y="4466107"/>
            <a:ext cx="2437289" cy="315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BF6FCD5-6112-839F-034B-4E253A2774E5}"/>
              </a:ext>
            </a:extLst>
          </p:cNvPr>
          <p:cNvSpPr/>
          <p:nvPr/>
        </p:nvSpPr>
        <p:spPr bwMode="white">
          <a:xfrm>
            <a:off x="5533327" y="5019886"/>
            <a:ext cx="2313520" cy="315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7DDA372-8B11-693B-E0D0-D7E41EAF0D5B}"/>
              </a:ext>
            </a:extLst>
          </p:cNvPr>
          <p:cNvSpPr/>
          <p:nvPr/>
        </p:nvSpPr>
        <p:spPr bwMode="white">
          <a:xfrm>
            <a:off x="2972269" y="5564118"/>
            <a:ext cx="2284958" cy="305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97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69B975-9141-31B1-6598-86EE9D743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23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A326939-91D7-34D2-C1F1-2D670890092A}"/>
              </a:ext>
            </a:extLst>
          </p:cNvPr>
          <p:cNvSpPr/>
          <p:nvPr/>
        </p:nvSpPr>
        <p:spPr bwMode="white">
          <a:xfrm>
            <a:off x="1653917" y="1397027"/>
            <a:ext cx="228495" cy="238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063FF267-C955-BFE9-4570-B7BCB9CE5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6" y="4343526"/>
            <a:ext cx="11520000" cy="1695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268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2023-08-08T13:28:18Z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