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0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75" y="1863520"/>
            <a:ext cx="3524250" cy="1085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150" y="3158306"/>
            <a:ext cx="4457700" cy="8953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6337" y="4262592"/>
            <a:ext cx="2219325" cy="733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422C3EC-DFE7-BB33-827A-CC17AE0740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73534"/>
            <a:ext cx="11520000" cy="36731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1BC1085-581C-C17F-E32D-FA5D2DC38D46}"/>
              </a:ext>
            </a:extLst>
          </p:cNvPr>
          <p:cNvSpPr/>
          <p:nvPr/>
        </p:nvSpPr>
        <p:spPr bwMode="white">
          <a:xfrm>
            <a:off x="2891603" y="1246329"/>
            <a:ext cx="456991" cy="381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1D298CA-1D21-2E17-E0DB-D7208AA9C26D}"/>
              </a:ext>
            </a:extLst>
          </p:cNvPr>
          <p:cNvSpPr/>
          <p:nvPr/>
        </p:nvSpPr>
        <p:spPr bwMode="white">
          <a:xfrm>
            <a:off x="5376495" y="1246329"/>
            <a:ext cx="456991" cy="391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31138E2-F602-6A76-D443-9FDE297B7321}"/>
              </a:ext>
            </a:extLst>
          </p:cNvPr>
          <p:cNvSpPr/>
          <p:nvPr/>
        </p:nvSpPr>
        <p:spPr bwMode="white">
          <a:xfrm>
            <a:off x="8365983" y="1246329"/>
            <a:ext cx="476033" cy="372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005ED6F-C67B-E490-0FF9-A008F02BBE6B}"/>
              </a:ext>
            </a:extLst>
          </p:cNvPr>
          <p:cNvSpPr/>
          <p:nvPr/>
        </p:nvSpPr>
        <p:spPr bwMode="white">
          <a:xfrm>
            <a:off x="9041950" y="1246329"/>
            <a:ext cx="456990" cy="381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5407938-5FFB-6156-0555-AA5A4AC0892D}"/>
              </a:ext>
            </a:extLst>
          </p:cNvPr>
          <p:cNvSpPr/>
          <p:nvPr/>
        </p:nvSpPr>
        <p:spPr bwMode="white">
          <a:xfrm>
            <a:off x="3605652" y="2133613"/>
            <a:ext cx="495074" cy="353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D8557CC-8B97-CA85-E4E3-197BA63BFD73}"/>
              </a:ext>
            </a:extLst>
          </p:cNvPr>
          <p:cNvSpPr/>
          <p:nvPr/>
        </p:nvSpPr>
        <p:spPr bwMode="white">
          <a:xfrm>
            <a:off x="1139801" y="3011355"/>
            <a:ext cx="447471" cy="314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934BE41-2FEA-2654-0368-A1CAC2433928}"/>
              </a:ext>
            </a:extLst>
          </p:cNvPr>
          <p:cNvSpPr/>
          <p:nvPr/>
        </p:nvSpPr>
        <p:spPr bwMode="white">
          <a:xfrm>
            <a:off x="1768165" y="2954111"/>
            <a:ext cx="437950" cy="419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F5C0B8B-C0EB-CC9A-19A1-8780A9C7D268}"/>
              </a:ext>
            </a:extLst>
          </p:cNvPr>
          <p:cNvSpPr/>
          <p:nvPr/>
        </p:nvSpPr>
        <p:spPr bwMode="white">
          <a:xfrm>
            <a:off x="4062644" y="2963652"/>
            <a:ext cx="418909" cy="429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5ABC2D2-995C-DB7A-85FD-7DDE34DFB182}"/>
              </a:ext>
            </a:extLst>
          </p:cNvPr>
          <p:cNvSpPr/>
          <p:nvPr/>
        </p:nvSpPr>
        <p:spPr bwMode="white">
          <a:xfrm>
            <a:off x="4662446" y="2954111"/>
            <a:ext cx="504595" cy="4484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7932370-D91C-08FE-DA68-42BEF9F43CC1}"/>
              </a:ext>
            </a:extLst>
          </p:cNvPr>
          <p:cNvSpPr/>
          <p:nvPr/>
        </p:nvSpPr>
        <p:spPr bwMode="white">
          <a:xfrm>
            <a:off x="6852198" y="2982733"/>
            <a:ext cx="437950" cy="391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C090157-9079-CE96-FA11-75540B349738}"/>
              </a:ext>
            </a:extLst>
          </p:cNvPr>
          <p:cNvSpPr/>
          <p:nvPr/>
        </p:nvSpPr>
        <p:spPr bwMode="white">
          <a:xfrm>
            <a:off x="7509123" y="2973193"/>
            <a:ext cx="409388" cy="410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7BAC8EE-4058-6922-DF08-3EB08DC921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522194"/>
            <a:ext cx="11520000" cy="1691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5FE1255-036C-50F8-E9C8-8A7C6FF0A86D}"/>
              </a:ext>
            </a:extLst>
          </p:cNvPr>
          <p:cNvSpPr/>
          <p:nvPr/>
        </p:nvSpPr>
        <p:spPr bwMode="white">
          <a:xfrm>
            <a:off x="6204793" y="3694242"/>
            <a:ext cx="238016" cy="238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413295A0-4EBE-7148-6163-4B3A524073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63186"/>
            <a:ext cx="11520000" cy="27590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0350E09-E6A8-26C9-7619-405838292CD7}"/>
              </a:ext>
            </a:extLst>
          </p:cNvPr>
          <p:cNvSpPr/>
          <p:nvPr/>
        </p:nvSpPr>
        <p:spPr bwMode="white">
          <a:xfrm>
            <a:off x="3910314" y="1574659"/>
            <a:ext cx="371305" cy="305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32B3A51-EE76-4A66-9252-FAC293B2055F}"/>
              </a:ext>
            </a:extLst>
          </p:cNvPr>
          <p:cNvSpPr/>
          <p:nvPr/>
        </p:nvSpPr>
        <p:spPr bwMode="white">
          <a:xfrm>
            <a:off x="6804595" y="1574659"/>
            <a:ext cx="361785" cy="315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AE3B19D-7578-5B70-7B2C-F8047ED5CBB4}"/>
              </a:ext>
            </a:extLst>
          </p:cNvPr>
          <p:cNvSpPr/>
          <p:nvPr/>
        </p:nvSpPr>
        <p:spPr bwMode="white">
          <a:xfrm>
            <a:off x="9689355" y="1574659"/>
            <a:ext cx="361785" cy="315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7D511DF-13F2-1452-F15E-F17D850C8A35}"/>
              </a:ext>
            </a:extLst>
          </p:cNvPr>
          <p:cNvSpPr/>
          <p:nvPr/>
        </p:nvSpPr>
        <p:spPr bwMode="white">
          <a:xfrm>
            <a:off x="3910314" y="2290665"/>
            <a:ext cx="361785" cy="315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E8266F6-DB22-48AF-10C0-EF4C379C76C7}"/>
              </a:ext>
            </a:extLst>
          </p:cNvPr>
          <p:cNvSpPr/>
          <p:nvPr/>
        </p:nvSpPr>
        <p:spPr bwMode="white">
          <a:xfrm>
            <a:off x="6795074" y="2290665"/>
            <a:ext cx="371306" cy="305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01676D1-F308-D3BD-1FF3-B74400B864AD}"/>
              </a:ext>
            </a:extLst>
          </p:cNvPr>
          <p:cNvSpPr/>
          <p:nvPr/>
        </p:nvSpPr>
        <p:spPr bwMode="white">
          <a:xfrm>
            <a:off x="10013057" y="2290665"/>
            <a:ext cx="361785" cy="315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F37E183D-E15F-BF1B-3424-0BBD8191F855}"/>
              </a:ext>
            </a:extLst>
          </p:cNvPr>
          <p:cNvSpPr/>
          <p:nvPr/>
        </p:nvSpPr>
        <p:spPr bwMode="white">
          <a:xfrm>
            <a:off x="3919834" y="3016217"/>
            <a:ext cx="361785" cy="305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241660B1-460F-1AED-663A-7109175C5978}"/>
              </a:ext>
            </a:extLst>
          </p:cNvPr>
          <p:cNvSpPr/>
          <p:nvPr/>
        </p:nvSpPr>
        <p:spPr bwMode="white">
          <a:xfrm>
            <a:off x="7118776" y="3016217"/>
            <a:ext cx="371306" cy="295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DDCF5F01-ACEC-5FB1-C86F-CEFC29B7DAD6}"/>
              </a:ext>
            </a:extLst>
          </p:cNvPr>
          <p:cNvSpPr/>
          <p:nvPr/>
        </p:nvSpPr>
        <p:spPr bwMode="white">
          <a:xfrm>
            <a:off x="9679834" y="3016217"/>
            <a:ext cx="371305" cy="2864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84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E4EE3BB-2CEE-CD43-8ECC-5B18A3F923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296052"/>
            <a:ext cx="11520000" cy="32181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EE05C91-23E9-C69E-60E3-34B645F18C12}"/>
              </a:ext>
            </a:extLst>
          </p:cNvPr>
          <p:cNvSpPr/>
          <p:nvPr/>
        </p:nvSpPr>
        <p:spPr bwMode="white">
          <a:xfrm>
            <a:off x="6842677" y="3438869"/>
            <a:ext cx="247537" cy="2380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995FC819-6D6E-0274-2D6A-11CC979603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03952"/>
            <a:ext cx="11520000" cy="2792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11686F5-CC36-BF35-5A8D-2716520F3599}"/>
              </a:ext>
            </a:extLst>
          </p:cNvPr>
          <p:cNvSpPr/>
          <p:nvPr/>
        </p:nvSpPr>
        <p:spPr bwMode="white">
          <a:xfrm>
            <a:off x="5528826" y="665951"/>
            <a:ext cx="285619" cy="238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896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2023-08-06T03:37:12Z</dcterms:created>
  <dcterms:modified xsi:type="dcterms:W3CDTF">2023-08-10T04:04:03Z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