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999635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2" y="3427617"/>
            <a:ext cx="36861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7EB60-CFF9-D796-3C37-99569FE5C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24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C19D7-F717-0ADD-DDB1-5C5F7BBC47AA}"/>
              </a:ext>
            </a:extLst>
          </p:cNvPr>
          <p:cNvSpPr/>
          <p:nvPr/>
        </p:nvSpPr>
        <p:spPr bwMode="white">
          <a:xfrm>
            <a:off x="5547867" y="872810"/>
            <a:ext cx="257057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3D2236F-5374-904B-6389-C24CE23D8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44172"/>
            <a:ext cx="11520000" cy="301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903814-37FA-FB4B-1036-51D729CBC9B7}"/>
              </a:ext>
            </a:extLst>
          </p:cNvPr>
          <p:cNvSpPr/>
          <p:nvPr/>
        </p:nvSpPr>
        <p:spPr bwMode="white">
          <a:xfrm>
            <a:off x="7966115" y="2696853"/>
            <a:ext cx="238016" cy="24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4EBAA3-E48E-AC75-1ABD-822052E23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2516"/>
            <a:ext cx="11520000" cy="357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797705-0A71-8358-FFCB-1C3B582A15AD}"/>
              </a:ext>
            </a:extLst>
          </p:cNvPr>
          <p:cNvSpPr/>
          <p:nvPr/>
        </p:nvSpPr>
        <p:spPr bwMode="white">
          <a:xfrm>
            <a:off x="1558710" y="3091445"/>
            <a:ext cx="7730776" cy="31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BB92CB-DB5D-6AEC-DDC9-1AA030382FFD}"/>
              </a:ext>
            </a:extLst>
          </p:cNvPr>
          <p:cNvSpPr/>
          <p:nvPr/>
        </p:nvSpPr>
        <p:spPr bwMode="white">
          <a:xfrm>
            <a:off x="1558710" y="3683012"/>
            <a:ext cx="8863735" cy="31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495BA65-8668-BDF0-167D-EF4846940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50541"/>
            <a:ext cx="11520000" cy="241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B6A8B8-E92E-CECA-E0AC-2886F641C686}"/>
              </a:ext>
            </a:extLst>
          </p:cNvPr>
          <p:cNvSpPr/>
          <p:nvPr/>
        </p:nvSpPr>
        <p:spPr bwMode="white">
          <a:xfrm>
            <a:off x="1158842" y="6036090"/>
            <a:ext cx="5074810" cy="381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BAC23C-4B92-F07C-7043-B671F7F5D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E37A94-11F3-7611-EF93-FD7D5124E6DC}"/>
              </a:ext>
            </a:extLst>
          </p:cNvPr>
          <p:cNvSpPr/>
          <p:nvPr/>
        </p:nvSpPr>
        <p:spPr bwMode="white">
          <a:xfrm>
            <a:off x="3320033" y="1501201"/>
            <a:ext cx="1332892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0AD733-9F8B-98CE-53B7-E1E7DE4D317D}"/>
              </a:ext>
            </a:extLst>
          </p:cNvPr>
          <p:cNvSpPr/>
          <p:nvPr/>
        </p:nvSpPr>
        <p:spPr bwMode="white">
          <a:xfrm>
            <a:off x="7566247" y="1501201"/>
            <a:ext cx="1332892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1B90AF-C3CC-0BCA-E2EB-853061B0EEB1}"/>
              </a:ext>
            </a:extLst>
          </p:cNvPr>
          <p:cNvSpPr/>
          <p:nvPr/>
        </p:nvSpPr>
        <p:spPr bwMode="white">
          <a:xfrm>
            <a:off x="1872892" y="2091866"/>
            <a:ext cx="1323371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9EAACB-9953-9B9D-44EF-154B55BFD403}"/>
              </a:ext>
            </a:extLst>
          </p:cNvPr>
          <p:cNvSpPr/>
          <p:nvPr/>
        </p:nvSpPr>
        <p:spPr bwMode="white">
          <a:xfrm>
            <a:off x="9041950" y="2091866"/>
            <a:ext cx="1313850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38494D-6F60-A24C-6E5B-E7F9DA696FB2}"/>
              </a:ext>
            </a:extLst>
          </p:cNvPr>
          <p:cNvSpPr/>
          <p:nvPr/>
        </p:nvSpPr>
        <p:spPr bwMode="white">
          <a:xfrm>
            <a:off x="1872892" y="2682531"/>
            <a:ext cx="1313851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3AC7DD-3432-2622-95F4-FADEB1450503}"/>
              </a:ext>
            </a:extLst>
          </p:cNvPr>
          <p:cNvSpPr/>
          <p:nvPr/>
        </p:nvSpPr>
        <p:spPr bwMode="white">
          <a:xfrm>
            <a:off x="7575768" y="2682531"/>
            <a:ext cx="1323371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A75EC88-7CA8-CEB3-A12B-4C7ACFCCF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8" y="3139820"/>
            <a:ext cx="11520000" cy="226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C79485-9331-3204-6E56-C4A71CFC72E1}"/>
              </a:ext>
            </a:extLst>
          </p:cNvPr>
          <p:cNvSpPr/>
          <p:nvPr/>
        </p:nvSpPr>
        <p:spPr bwMode="white">
          <a:xfrm>
            <a:off x="10266030" y="3273477"/>
            <a:ext cx="1370975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910965-1CE1-CB0C-4D12-638FFC7D191E}"/>
              </a:ext>
            </a:extLst>
          </p:cNvPr>
          <p:cNvSpPr/>
          <p:nvPr/>
        </p:nvSpPr>
        <p:spPr bwMode="white">
          <a:xfrm>
            <a:off x="1154757" y="3865390"/>
            <a:ext cx="1323371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3C2C6D-75A5-558A-616F-2479A5BEF14D}"/>
              </a:ext>
            </a:extLst>
          </p:cNvPr>
          <p:cNvSpPr/>
          <p:nvPr/>
        </p:nvSpPr>
        <p:spPr bwMode="white">
          <a:xfrm>
            <a:off x="4372741" y="4457303"/>
            <a:ext cx="1332892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704150-A950-9705-7520-3586ABC1D018}"/>
              </a:ext>
            </a:extLst>
          </p:cNvPr>
          <p:cNvSpPr/>
          <p:nvPr/>
        </p:nvSpPr>
        <p:spPr bwMode="white">
          <a:xfrm>
            <a:off x="6162625" y="4447757"/>
            <a:ext cx="1351933" cy="31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746F936-0EC8-0FA6-132D-7DAEC4C02D87}"/>
              </a:ext>
            </a:extLst>
          </p:cNvPr>
          <p:cNvSpPr/>
          <p:nvPr/>
        </p:nvSpPr>
        <p:spPr bwMode="white">
          <a:xfrm>
            <a:off x="2773270" y="5039670"/>
            <a:ext cx="1313851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28424B0-5583-6F64-35B5-9E2815244BDA}"/>
              </a:ext>
            </a:extLst>
          </p:cNvPr>
          <p:cNvSpPr/>
          <p:nvPr/>
        </p:nvSpPr>
        <p:spPr bwMode="white">
          <a:xfrm>
            <a:off x="4534592" y="5049217"/>
            <a:ext cx="1323371" cy="295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