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75" y="2225777"/>
            <a:ext cx="3448050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87" y="3658521"/>
            <a:ext cx="797242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E8A442-62B6-FD02-6B22-1227D2625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0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1D090F-6ACF-8172-AAC1-22C976BB2CFB}"/>
              </a:ext>
            </a:extLst>
          </p:cNvPr>
          <p:cNvSpPr/>
          <p:nvPr/>
        </p:nvSpPr>
        <p:spPr bwMode="white">
          <a:xfrm>
            <a:off x="5148000" y="1463513"/>
            <a:ext cx="247537" cy="238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3C5673-D6C2-67AF-52EA-2928321FC8FC}"/>
              </a:ext>
            </a:extLst>
          </p:cNvPr>
          <p:cNvSpPr/>
          <p:nvPr/>
        </p:nvSpPr>
        <p:spPr bwMode="white">
          <a:xfrm>
            <a:off x="6671305" y="2626445"/>
            <a:ext cx="1056793" cy="247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0963D5-0501-1468-132A-483DD9904627}"/>
              </a:ext>
            </a:extLst>
          </p:cNvPr>
          <p:cNvSpPr/>
          <p:nvPr/>
        </p:nvSpPr>
        <p:spPr bwMode="white">
          <a:xfrm>
            <a:off x="9260925" y="4351779"/>
            <a:ext cx="685486" cy="305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E6E242-7843-BFE5-B76D-E54AB74EB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2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BF1EC9-4109-468E-8A49-E6C0D051658C}"/>
              </a:ext>
            </a:extLst>
          </p:cNvPr>
          <p:cNvSpPr/>
          <p:nvPr/>
        </p:nvSpPr>
        <p:spPr bwMode="white">
          <a:xfrm>
            <a:off x="11288826" y="2675485"/>
            <a:ext cx="314180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ED89BA-6652-0A2E-2FC8-1AA20CCA870F}"/>
              </a:ext>
            </a:extLst>
          </p:cNvPr>
          <p:cNvSpPr/>
          <p:nvPr/>
        </p:nvSpPr>
        <p:spPr bwMode="white">
          <a:xfrm>
            <a:off x="11288826" y="3257361"/>
            <a:ext cx="314180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E7BD6A-6DCA-8C34-7C54-A97286A34B52}"/>
              </a:ext>
            </a:extLst>
          </p:cNvPr>
          <p:cNvSpPr/>
          <p:nvPr/>
        </p:nvSpPr>
        <p:spPr bwMode="white">
          <a:xfrm>
            <a:off x="11288826" y="3839237"/>
            <a:ext cx="314180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13F9CA-A63A-97C0-E3C6-19560DBA4E81}"/>
              </a:ext>
            </a:extLst>
          </p:cNvPr>
          <p:cNvSpPr/>
          <p:nvPr/>
        </p:nvSpPr>
        <p:spPr bwMode="white">
          <a:xfrm>
            <a:off x="11288826" y="4421113"/>
            <a:ext cx="314180" cy="29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3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AF9701-80F5-B4C4-CB7C-E3DFE2A17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2E4B02-7235-52B4-2777-67ABB83CFD5A}"/>
              </a:ext>
            </a:extLst>
          </p:cNvPr>
          <p:cNvSpPr/>
          <p:nvPr/>
        </p:nvSpPr>
        <p:spPr bwMode="white">
          <a:xfrm>
            <a:off x="6014380" y="3352800"/>
            <a:ext cx="4525801" cy="40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6A0BC4-FFC9-BF8D-F661-E8C7140B880E}"/>
              </a:ext>
            </a:extLst>
          </p:cNvPr>
          <p:cNvSpPr/>
          <p:nvPr/>
        </p:nvSpPr>
        <p:spPr bwMode="white">
          <a:xfrm>
            <a:off x="6023900" y="4025927"/>
            <a:ext cx="3636892" cy="304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E33A0E-8972-5893-198E-865BC59619AE}"/>
              </a:ext>
            </a:extLst>
          </p:cNvPr>
          <p:cNvSpPr/>
          <p:nvPr/>
        </p:nvSpPr>
        <p:spPr bwMode="white">
          <a:xfrm>
            <a:off x="3129619" y="4216470"/>
            <a:ext cx="1209123" cy="304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0614F7-AC1B-FD89-68C0-64E20CDA93DA}"/>
              </a:ext>
            </a:extLst>
          </p:cNvPr>
          <p:cNvSpPr/>
          <p:nvPr/>
        </p:nvSpPr>
        <p:spPr bwMode="white">
          <a:xfrm>
            <a:off x="6014380" y="4597557"/>
            <a:ext cx="2741951" cy="304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9506A6-F4B1-2211-897D-30CF2B182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07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89B7B4-B9B8-E453-7933-4B3889C3724E}"/>
              </a:ext>
            </a:extLst>
          </p:cNvPr>
          <p:cNvSpPr/>
          <p:nvPr/>
        </p:nvSpPr>
        <p:spPr bwMode="white">
          <a:xfrm>
            <a:off x="1634876" y="1530404"/>
            <a:ext cx="361785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58C2A9-D12A-6F7C-6F79-8AFD939DCAE9}"/>
              </a:ext>
            </a:extLst>
          </p:cNvPr>
          <p:cNvSpPr/>
          <p:nvPr/>
        </p:nvSpPr>
        <p:spPr bwMode="white">
          <a:xfrm>
            <a:off x="2920165" y="1549472"/>
            <a:ext cx="361785" cy="276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5AC3E7-BBB4-6DA3-75E9-B17862239CFA}"/>
              </a:ext>
            </a:extLst>
          </p:cNvPr>
          <p:cNvSpPr/>
          <p:nvPr/>
        </p:nvSpPr>
        <p:spPr bwMode="white">
          <a:xfrm>
            <a:off x="5490743" y="1530404"/>
            <a:ext cx="352264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902FE1-5468-E740-52FA-3C5D38172F0F}"/>
              </a:ext>
            </a:extLst>
          </p:cNvPr>
          <p:cNvSpPr/>
          <p:nvPr/>
        </p:nvSpPr>
        <p:spPr bwMode="white">
          <a:xfrm>
            <a:off x="6776033" y="1530404"/>
            <a:ext cx="352264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3E0FF9-B505-6D6F-0856-5C4FAFDD874C}"/>
              </a:ext>
            </a:extLst>
          </p:cNvPr>
          <p:cNvSpPr/>
          <p:nvPr/>
        </p:nvSpPr>
        <p:spPr bwMode="white">
          <a:xfrm>
            <a:off x="9327570" y="1530404"/>
            <a:ext cx="361785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3374E3-DF79-2517-305B-2D4C226C0DF7}"/>
              </a:ext>
            </a:extLst>
          </p:cNvPr>
          <p:cNvSpPr/>
          <p:nvPr/>
        </p:nvSpPr>
        <p:spPr bwMode="white">
          <a:xfrm>
            <a:off x="10612859" y="1520870"/>
            <a:ext cx="361785" cy="31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DECFCC-61EF-BB23-3FA5-8BFA495555E8}"/>
              </a:ext>
            </a:extLst>
          </p:cNvPr>
          <p:cNvSpPr/>
          <p:nvPr/>
        </p:nvSpPr>
        <p:spPr bwMode="white">
          <a:xfrm>
            <a:off x="1634876" y="2111988"/>
            <a:ext cx="361785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742D36B-7E11-23BC-BFE7-E2F7EE7963E4}"/>
              </a:ext>
            </a:extLst>
          </p:cNvPr>
          <p:cNvSpPr/>
          <p:nvPr/>
        </p:nvSpPr>
        <p:spPr bwMode="white">
          <a:xfrm>
            <a:off x="2910644" y="2111988"/>
            <a:ext cx="371305" cy="31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93A5582-C033-4475-0BDD-D6E62158C8E4}"/>
              </a:ext>
            </a:extLst>
          </p:cNvPr>
          <p:cNvSpPr/>
          <p:nvPr/>
        </p:nvSpPr>
        <p:spPr bwMode="white">
          <a:xfrm>
            <a:off x="5490743" y="2111988"/>
            <a:ext cx="352264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6A5F1D6-5ECC-BDF0-7901-B7159D5DFD15}"/>
              </a:ext>
            </a:extLst>
          </p:cNvPr>
          <p:cNvSpPr/>
          <p:nvPr/>
        </p:nvSpPr>
        <p:spPr bwMode="white">
          <a:xfrm>
            <a:off x="6766512" y="2121522"/>
            <a:ext cx="361785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D7AA5B9-1B1B-2CA5-EA28-989D609AB444}"/>
              </a:ext>
            </a:extLst>
          </p:cNvPr>
          <p:cNvSpPr/>
          <p:nvPr/>
        </p:nvSpPr>
        <p:spPr bwMode="white">
          <a:xfrm>
            <a:off x="9337090" y="2121522"/>
            <a:ext cx="361785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B204858-8698-F1BF-AF6F-913B9A867512}"/>
              </a:ext>
            </a:extLst>
          </p:cNvPr>
          <p:cNvSpPr/>
          <p:nvPr/>
        </p:nvSpPr>
        <p:spPr bwMode="white">
          <a:xfrm>
            <a:off x="10612859" y="2111988"/>
            <a:ext cx="361785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3010035-EA77-02D9-C6CA-636F60CDF032}"/>
              </a:ext>
            </a:extLst>
          </p:cNvPr>
          <p:cNvSpPr/>
          <p:nvPr/>
        </p:nvSpPr>
        <p:spPr bwMode="white">
          <a:xfrm>
            <a:off x="1634876" y="2693572"/>
            <a:ext cx="352264" cy="31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4FDD592-221F-3878-8111-53765466C3C8}"/>
              </a:ext>
            </a:extLst>
          </p:cNvPr>
          <p:cNvSpPr/>
          <p:nvPr/>
        </p:nvSpPr>
        <p:spPr bwMode="white">
          <a:xfrm>
            <a:off x="2920165" y="2693572"/>
            <a:ext cx="352264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BF4C041-9B95-07CD-EE11-CF277BECE232}"/>
              </a:ext>
            </a:extLst>
          </p:cNvPr>
          <p:cNvSpPr/>
          <p:nvPr/>
        </p:nvSpPr>
        <p:spPr bwMode="white">
          <a:xfrm>
            <a:off x="5481223" y="2693572"/>
            <a:ext cx="361785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3503473D-DA51-31AB-9D60-6A47D60FE13E}"/>
              </a:ext>
            </a:extLst>
          </p:cNvPr>
          <p:cNvSpPr/>
          <p:nvPr/>
        </p:nvSpPr>
        <p:spPr bwMode="white">
          <a:xfrm>
            <a:off x="6766512" y="2693572"/>
            <a:ext cx="361785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E6B604A-1CE4-2948-3F10-E18B4DF9BD24}"/>
              </a:ext>
            </a:extLst>
          </p:cNvPr>
          <p:cNvSpPr/>
          <p:nvPr/>
        </p:nvSpPr>
        <p:spPr bwMode="white">
          <a:xfrm>
            <a:off x="9651272" y="2703106"/>
            <a:ext cx="371305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0791B4BB-6D22-5118-96E2-B9F6760499A2}"/>
              </a:ext>
            </a:extLst>
          </p:cNvPr>
          <p:cNvSpPr/>
          <p:nvPr/>
        </p:nvSpPr>
        <p:spPr bwMode="white">
          <a:xfrm>
            <a:off x="10612859" y="2693572"/>
            <a:ext cx="371305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DCBA4957-C919-CBCB-EE52-72CD0DE723D5}"/>
              </a:ext>
            </a:extLst>
          </p:cNvPr>
          <p:cNvSpPr/>
          <p:nvPr/>
        </p:nvSpPr>
        <p:spPr bwMode="white">
          <a:xfrm>
            <a:off x="1634876" y="3275156"/>
            <a:ext cx="361785" cy="31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2248F7E-6244-7415-2992-1F7B2216CA91}"/>
              </a:ext>
            </a:extLst>
          </p:cNvPr>
          <p:cNvSpPr/>
          <p:nvPr/>
        </p:nvSpPr>
        <p:spPr bwMode="white">
          <a:xfrm>
            <a:off x="2920165" y="3284690"/>
            <a:ext cx="361785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639328E7-6C6D-5DA9-397C-10A85E3D51A1}"/>
              </a:ext>
            </a:extLst>
          </p:cNvPr>
          <p:cNvSpPr/>
          <p:nvPr/>
        </p:nvSpPr>
        <p:spPr bwMode="white">
          <a:xfrm>
            <a:off x="5804925" y="3275156"/>
            <a:ext cx="361785" cy="305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594CA15-1206-2938-67FD-4186050A2DF9}"/>
              </a:ext>
            </a:extLst>
          </p:cNvPr>
          <p:cNvSpPr/>
          <p:nvPr/>
        </p:nvSpPr>
        <p:spPr bwMode="white">
          <a:xfrm>
            <a:off x="6776033" y="3275156"/>
            <a:ext cx="352264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0762FDA9-14EB-E30F-529A-539484526AC9}"/>
              </a:ext>
            </a:extLst>
          </p:cNvPr>
          <p:cNvSpPr/>
          <p:nvPr/>
        </p:nvSpPr>
        <p:spPr bwMode="white">
          <a:xfrm>
            <a:off x="9337090" y="3284690"/>
            <a:ext cx="352264" cy="286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7B013DAD-D49A-D384-95F6-8ED3B99E9FC1}"/>
              </a:ext>
            </a:extLst>
          </p:cNvPr>
          <p:cNvSpPr/>
          <p:nvPr/>
        </p:nvSpPr>
        <p:spPr bwMode="white">
          <a:xfrm>
            <a:off x="10622380" y="3284690"/>
            <a:ext cx="342743" cy="295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07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