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724333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3044467"/>
            <a:ext cx="374332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4221726"/>
            <a:ext cx="215265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0AF2E9-9F5F-C5FD-CAB4-4C52F5FA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4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7A5937-D6BD-4828-1B2F-CB3E460F0B90}"/>
              </a:ext>
            </a:extLst>
          </p:cNvPr>
          <p:cNvSpPr/>
          <p:nvPr/>
        </p:nvSpPr>
        <p:spPr bwMode="white">
          <a:xfrm>
            <a:off x="5890611" y="815715"/>
            <a:ext cx="228495" cy="23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3A579DC-A1D1-5D9D-5B39-E1644E529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366305"/>
            <a:ext cx="11520000" cy="3032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38AEB6-FC4B-21AB-0D2A-CF0FA46B6531}"/>
              </a:ext>
            </a:extLst>
          </p:cNvPr>
          <p:cNvSpPr/>
          <p:nvPr/>
        </p:nvSpPr>
        <p:spPr bwMode="white">
          <a:xfrm>
            <a:off x="5814446" y="3110006"/>
            <a:ext cx="409388" cy="4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1B787A-E953-B29B-A8B9-04B52BC0B441}"/>
              </a:ext>
            </a:extLst>
          </p:cNvPr>
          <p:cNvSpPr/>
          <p:nvPr/>
        </p:nvSpPr>
        <p:spPr bwMode="white">
          <a:xfrm>
            <a:off x="6461851" y="3100471"/>
            <a:ext cx="437950" cy="4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EDFE4D-2A7B-24FE-8B77-FD685B8617D6}"/>
              </a:ext>
            </a:extLst>
          </p:cNvPr>
          <p:cNvSpPr/>
          <p:nvPr/>
        </p:nvSpPr>
        <p:spPr bwMode="white">
          <a:xfrm>
            <a:off x="1082677" y="3920450"/>
            <a:ext cx="504595" cy="42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278942-D382-1FA1-CA00-EF8229F02CFD}"/>
              </a:ext>
            </a:extLst>
          </p:cNvPr>
          <p:cNvSpPr/>
          <p:nvPr/>
        </p:nvSpPr>
        <p:spPr bwMode="white">
          <a:xfrm>
            <a:off x="1739603" y="3920450"/>
            <a:ext cx="495074" cy="4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DA72CCB-31F9-AFA1-CE30-958947337627}"/>
              </a:ext>
            </a:extLst>
          </p:cNvPr>
          <p:cNvSpPr/>
          <p:nvPr/>
        </p:nvSpPr>
        <p:spPr bwMode="white">
          <a:xfrm>
            <a:off x="4576760" y="3958589"/>
            <a:ext cx="437950" cy="371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FE8500-9BC3-997E-AA34-E5B69324EB18}"/>
              </a:ext>
            </a:extLst>
          </p:cNvPr>
          <p:cNvSpPr/>
          <p:nvPr/>
        </p:nvSpPr>
        <p:spPr bwMode="white">
          <a:xfrm>
            <a:off x="5195603" y="3920450"/>
            <a:ext cx="504595" cy="4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2400D0-1E8B-B99D-F19E-AB9996A4F272}"/>
              </a:ext>
            </a:extLst>
          </p:cNvPr>
          <p:cNvSpPr/>
          <p:nvPr/>
        </p:nvSpPr>
        <p:spPr bwMode="white">
          <a:xfrm>
            <a:off x="8861057" y="3949054"/>
            <a:ext cx="437950" cy="40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D577444-B3D9-D851-3EFC-D08E2ABCAB83}"/>
              </a:ext>
            </a:extLst>
          </p:cNvPr>
          <p:cNvSpPr/>
          <p:nvPr/>
        </p:nvSpPr>
        <p:spPr bwMode="white">
          <a:xfrm>
            <a:off x="2139471" y="4769033"/>
            <a:ext cx="437950" cy="38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5FFEB60-BB2E-4911-2C63-DAF02090879C}"/>
              </a:ext>
            </a:extLst>
          </p:cNvPr>
          <p:cNvSpPr/>
          <p:nvPr/>
        </p:nvSpPr>
        <p:spPr bwMode="white">
          <a:xfrm>
            <a:off x="2758314" y="4759498"/>
            <a:ext cx="485553" cy="42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E7F97BB-D42C-8F30-7760-8575B78E4BB7}"/>
              </a:ext>
            </a:extLst>
          </p:cNvPr>
          <p:cNvSpPr/>
          <p:nvPr/>
        </p:nvSpPr>
        <p:spPr bwMode="white">
          <a:xfrm>
            <a:off x="7861388" y="4769033"/>
            <a:ext cx="257058" cy="40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64E9420-76C9-DF01-36D5-8CFE1E248466}"/>
              </a:ext>
            </a:extLst>
          </p:cNvPr>
          <p:cNvSpPr/>
          <p:nvPr/>
        </p:nvSpPr>
        <p:spPr bwMode="white">
          <a:xfrm>
            <a:off x="8442148" y="4759498"/>
            <a:ext cx="437950" cy="44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70550-7B12-3750-6622-ED808B3CA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2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00EB9A-CDEF-45DE-A3E7-9B4F8B5C86DA}"/>
              </a:ext>
            </a:extLst>
          </p:cNvPr>
          <p:cNvSpPr/>
          <p:nvPr/>
        </p:nvSpPr>
        <p:spPr bwMode="white">
          <a:xfrm>
            <a:off x="1634876" y="1425618"/>
            <a:ext cx="361785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A66DE4-ED31-38DA-B94C-F686A793340E}"/>
              </a:ext>
            </a:extLst>
          </p:cNvPr>
          <p:cNvSpPr/>
          <p:nvPr/>
        </p:nvSpPr>
        <p:spPr bwMode="white">
          <a:xfrm>
            <a:off x="4034082" y="1416082"/>
            <a:ext cx="371305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559348-9E26-E6E4-38E1-0479C6FF2D97}"/>
              </a:ext>
            </a:extLst>
          </p:cNvPr>
          <p:cNvSpPr/>
          <p:nvPr/>
        </p:nvSpPr>
        <p:spPr bwMode="white">
          <a:xfrm>
            <a:off x="7090214" y="1406547"/>
            <a:ext cx="361785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2E2807-F58D-D004-2A07-91544E1E75BF}"/>
              </a:ext>
            </a:extLst>
          </p:cNvPr>
          <p:cNvSpPr/>
          <p:nvPr/>
        </p:nvSpPr>
        <p:spPr bwMode="white">
          <a:xfrm>
            <a:off x="9822644" y="1416082"/>
            <a:ext cx="342742" cy="295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0C11CA-F859-D34C-D1A0-C894D7EF5A13}"/>
              </a:ext>
            </a:extLst>
          </p:cNvPr>
          <p:cNvSpPr/>
          <p:nvPr/>
        </p:nvSpPr>
        <p:spPr bwMode="white">
          <a:xfrm>
            <a:off x="2272760" y="1969134"/>
            <a:ext cx="361785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4E6954-AD25-EA5C-965C-31F22BBFA769}"/>
              </a:ext>
            </a:extLst>
          </p:cNvPr>
          <p:cNvSpPr/>
          <p:nvPr/>
        </p:nvSpPr>
        <p:spPr bwMode="white">
          <a:xfrm>
            <a:off x="5014710" y="1959599"/>
            <a:ext cx="352264" cy="295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EDCA48-D7B5-E459-ACA4-F5B947388091}"/>
              </a:ext>
            </a:extLst>
          </p:cNvPr>
          <p:cNvSpPr/>
          <p:nvPr/>
        </p:nvSpPr>
        <p:spPr bwMode="white">
          <a:xfrm>
            <a:off x="7728099" y="1969134"/>
            <a:ext cx="352264" cy="2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FA59D5-8C9C-5575-FAA1-A5211263CE38}"/>
              </a:ext>
            </a:extLst>
          </p:cNvPr>
          <p:cNvSpPr/>
          <p:nvPr/>
        </p:nvSpPr>
        <p:spPr bwMode="white">
          <a:xfrm>
            <a:off x="10136826" y="1959599"/>
            <a:ext cx="361785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5A366F-60CD-1BB0-1A0D-4493E7AD373A}"/>
              </a:ext>
            </a:extLst>
          </p:cNvPr>
          <p:cNvSpPr/>
          <p:nvPr/>
        </p:nvSpPr>
        <p:spPr bwMode="white">
          <a:xfrm>
            <a:off x="2034743" y="3056167"/>
            <a:ext cx="361785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A19C45B-D7C6-0AC3-584F-6E1782FF4FEB}"/>
              </a:ext>
            </a:extLst>
          </p:cNvPr>
          <p:cNvSpPr/>
          <p:nvPr/>
        </p:nvSpPr>
        <p:spPr bwMode="white">
          <a:xfrm>
            <a:off x="3805586" y="3046632"/>
            <a:ext cx="1637553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EE5A4B2-2675-D734-3813-B0CEE3AE58BA}"/>
              </a:ext>
            </a:extLst>
          </p:cNvPr>
          <p:cNvSpPr/>
          <p:nvPr/>
        </p:nvSpPr>
        <p:spPr bwMode="white">
          <a:xfrm>
            <a:off x="7166380" y="3046632"/>
            <a:ext cx="371305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554F022-CE13-D276-B79E-4D8AB3853A8F}"/>
              </a:ext>
            </a:extLst>
          </p:cNvPr>
          <p:cNvSpPr/>
          <p:nvPr/>
        </p:nvSpPr>
        <p:spPr bwMode="white">
          <a:xfrm>
            <a:off x="9575107" y="3046632"/>
            <a:ext cx="514115" cy="295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F270EDC-A0D3-AE61-9D5E-226891CA3453}"/>
              </a:ext>
            </a:extLst>
          </p:cNvPr>
          <p:cNvSpPr/>
          <p:nvPr/>
        </p:nvSpPr>
        <p:spPr bwMode="white">
          <a:xfrm>
            <a:off x="9327570" y="3580613"/>
            <a:ext cx="1666116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BE39EE3-1080-1647-331E-5DA10CD19156}"/>
              </a:ext>
            </a:extLst>
          </p:cNvPr>
          <p:cNvSpPr/>
          <p:nvPr/>
        </p:nvSpPr>
        <p:spPr bwMode="white">
          <a:xfrm>
            <a:off x="4929024" y="4124130"/>
            <a:ext cx="1323371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337CF97-A3C3-58EE-6589-8F9A783AE901}"/>
              </a:ext>
            </a:extLst>
          </p:cNvPr>
          <p:cNvSpPr/>
          <p:nvPr/>
        </p:nvSpPr>
        <p:spPr bwMode="white">
          <a:xfrm>
            <a:off x="6690347" y="4133665"/>
            <a:ext cx="1323371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7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65BCFD-91B7-1B4B-8DE0-2E1A3F940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910CD5-9D7E-B65C-E77B-54670C17C79E}"/>
              </a:ext>
            </a:extLst>
          </p:cNvPr>
          <p:cNvSpPr/>
          <p:nvPr/>
        </p:nvSpPr>
        <p:spPr bwMode="white">
          <a:xfrm>
            <a:off x="1568231" y="1952100"/>
            <a:ext cx="6121785" cy="31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BB8CBE-3556-ECA4-F4B6-427016FE8956}"/>
              </a:ext>
            </a:extLst>
          </p:cNvPr>
          <p:cNvSpPr/>
          <p:nvPr/>
        </p:nvSpPr>
        <p:spPr bwMode="white">
          <a:xfrm>
            <a:off x="6880760" y="2496517"/>
            <a:ext cx="5084033" cy="30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8309CE-0F65-4176-B7AA-47D913A5641A}"/>
              </a:ext>
            </a:extLst>
          </p:cNvPr>
          <p:cNvSpPr/>
          <p:nvPr/>
        </p:nvSpPr>
        <p:spPr bwMode="white">
          <a:xfrm>
            <a:off x="1415900" y="3040933"/>
            <a:ext cx="4189090" cy="30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C94CFA7-D38D-F2B9-C29E-26D2E937B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70736"/>
            <a:ext cx="11520000" cy="326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B4290C4-E5B9-CA21-41EA-B5E3339111EB}"/>
              </a:ext>
            </a:extLst>
          </p:cNvPr>
          <p:cNvSpPr/>
          <p:nvPr/>
        </p:nvSpPr>
        <p:spPr bwMode="white">
          <a:xfrm>
            <a:off x="3757983" y="4413917"/>
            <a:ext cx="656925" cy="295339"/>
          </a:xfrm>
          <a:prstGeom prst="rect">
            <a:avLst/>
          </a:prstGeom>
          <a:solidFill>
            <a:srgbClr val="CCEEFB"/>
          </a:solidFill>
          <a:ln w="12700" cap="flat" cmpd="sng" algn="ctr">
            <a:solidFill>
              <a:srgbClr val="CCEEFB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5ECA0F-DB2A-925C-F69F-B2B3B47231A6}"/>
              </a:ext>
            </a:extLst>
          </p:cNvPr>
          <p:cNvSpPr/>
          <p:nvPr/>
        </p:nvSpPr>
        <p:spPr bwMode="white">
          <a:xfrm>
            <a:off x="8061322" y="4613986"/>
            <a:ext cx="666446" cy="304866"/>
          </a:xfrm>
          <a:prstGeom prst="rect">
            <a:avLst/>
          </a:prstGeom>
          <a:solidFill>
            <a:srgbClr val="CCEEFB"/>
          </a:solidFill>
          <a:ln w="12700" cap="flat" cmpd="sng" algn="ctr">
            <a:solidFill>
              <a:srgbClr val="CCEEFB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A12FB60-0CEC-6D87-11E3-664EE0037954}"/>
              </a:ext>
            </a:extLst>
          </p:cNvPr>
          <p:cNvSpPr/>
          <p:nvPr/>
        </p:nvSpPr>
        <p:spPr bwMode="white">
          <a:xfrm>
            <a:off x="1263570" y="5271355"/>
            <a:ext cx="1237685" cy="119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74C8F89-8398-0273-E575-D9F972E71E49}"/>
              </a:ext>
            </a:extLst>
          </p:cNvPr>
          <p:cNvSpPr/>
          <p:nvPr/>
        </p:nvSpPr>
        <p:spPr bwMode="white">
          <a:xfrm>
            <a:off x="5557388" y="5395208"/>
            <a:ext cx="1256727" cy="29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1E9FB9-310A-3352-3F9E-C2D46A84E51C}"/>
              </a:ext>
            </a:extLst>
          </p:cNvPr>
          <p:cNvSpPr/>
          <p:nvPr/>
        </p:nvSpPr>
        <p:spPr bwMode="white">
          <a:xfrm>
            <a:off x="9870247" y="5328518"/>
            <a:ext cx="1266247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2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