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022987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3229897"/>
            <a:ext cx="7400925" cy="838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4284407"/>
            <a:ext cx="21717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3B4578-6478-31F0-3167-E10FD758E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1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077A6C-107A-CB47-AF9C-88FEA557B17E}"/>
              </a:ext>
            </a:extLst>
          </p:cNvPr>
          <p:cNvSpPr/>
          <p:nvPr/>
        </p:nvSpPr>
        <p:spPr bwMode="white">
          <a:xfrm>
            <a:off x="9337090" y="1998456"/>
            <a:ext cx="2323041" cy="38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9F6F41-2A44-548F-7840-6F66FB067299}"/>
              </a:ext>
            </a:extLst>
          </p:cNvPr>
          <p:cNvSpPr/>
          <p:nvPr/>
        </p:nvSpPr>
        <p:spPr bwMode="white">
          <a:xfrm>
            <a:off x="8137487" y="3305534"/>
            <a:ext cx="685487" cy="30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09BC23-3F26-AD8D-5405-C2515AB57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0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FBEC0F-23C7-7987-E1D5-0597234F0189}"/>
              </a:ext>
            </a:extLst>
          </p:cNvPr>
          <p:cNvSpPr/>
          <p:nvPr/>
        </p:nvSpPr>
        <p:spPr bwMode="white">
          <a:xfrm>
            <a:off x="2272760" y="1387808"/>
            <a:ext cx="361785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D7EA0D-B000-3C4B-1415-A21D931FD071}"/>
              </a:ext>
            </a:extLst>
          </p:cNvPr>
          <p:cNvSpPr/>
          <p:nvPr/>
        </p:nvSpPr>
        <p:spPr bwMode="white">
          <a:xfrm>
            <a:off x="4681487" y="1387808"/>
            <a:ext cx="361785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4A785A-4900-0A5D-29F9-A7102812E4ED}"/>
              </a:ext>
            </a:extLst>
          </p:cNvPr>
          <p:cNvSpPr/>
          <p:nvPr/>
        </p:nvSpPr>
        <p:spPr bwMode="white">
          <a:xfrm>
            <a:off x="8651603" y="1931595"/>
            <a:ext cx="361785" cy="314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C03875-C1F7-2361-9AA1-8BE6DCF8EBC4}"/>
              </a:ext>
            </a:extLst>
          </p:cNvPr>
          <p:cNvSpPr/>
          <p:nvPr/>
        </p:nvSpPr>
        <p:spPr bwMode="white">
          <a:xfrm>
            <a:off x="10622380" y="1941136"/>
            <a:ext cx="361785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639BAB-CA7F-0F8D-0086-2E1A0E84E8A2}"/>
              </a:ext>
            </a:extLst>
          </p:cNvPr>
          <p:cNvSpPr/>
          <p:nvPr/>
        </p:nvSpPr>
        <p:spPr bwMode="white">
          <a:xfrm>
            <a:off x="10089223" y="2437222"/>
            <a:ext cx="1637553" cy="28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E11187-4D14-420D-595D-4BF4C6D964DA}"/>
              </a:ext>
            </a:extLst>
          </p:cNvPr>
          <p:cNvSpPr/>
          <p:nvPr/>
        </p:nvSpPr>
        <p:spPr bwMode="white">
          <a:xfrm>
            <a:off x="8527834" y="2981009"/>
            <a:ext cx="3198942" cy="28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4857B18-71BF-9F2D-8EF9-2C4A0A2782CD}"/>
              </a:ext>
            </a:extLst>
          </p:cNvPr>
          <p:cNvSpPr/>
          <p:nvPr/>
        </p:nvSpPr>
        <p:spPr bwMode="white">
          <a:xfrm>
            <a:off x="8527834" y="3553417"/>
            <a:ext cx="1190081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26E990-90C3-DD13-A124-A4DBA1B40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7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DBE553-6AAF-2C90-4145-714B8FA13DC0}"/>
              </a:ext>
            </a:extLst>
          </p:cNvPr>
          <p:cNvSpPr/>
          <p:nvPr/>
        </p:nvSpPr>
        <p:spPr bwMode="white">
          <a:xfrm>
            <a:off x="9641752" y="1053236"/>
            <a:ext cx="1742280" cy="295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A0F47E-A168-C812-DFE6-52AB554E4D3B}"/>
              </a:ext>
            </a:extLst>
          </p:cNvPr>
          <p:cNvSpPr/>
          <p:nvPr/>
        </p:nvSpPr>
        <p:spPr bwMode="white">
          <a:xfrm>
            <a:off x="8061322" y="1605457"/>
            <a:ext cx="3322710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462A53-10E9-6C13-06C1-F74E51F9F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1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0AFA01-628D-D92D-003A-15E11A6D8F7D}"/>
              </a:ext>
            </a:extLst>
          </p:cNvPr>
          <p:cNvSpPr/>
          <p:nvPr/>
        </p:nvSpPr>
        <p:spPr bwMode="white">
          <a:xfrm>
            <a:off x="10812793" y="2476191"/>
            <a:ext cx="371305" cy="305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105D40-218A-AD0D-EC8D-5A5625DB3B4F}"/>
              </a:ext>
            </a:extLst>
          </p:cNvPr>
          <p:cNvSpPr/>
          <p:nvPr/>
        </p:nvSpPr>
        <p:spPr bwMode="white">
          <a:xfrm>
            <a:off x="10812793" y="3020228"/>
            <a:ext cx="371305" cy="314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E8F02F9-7717-F284-91F5-031DA29BB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1098"/>
            <a:ext cx="11520000" cy="326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3629C8-066D-EE32-5473-AED9370C003C}"/>
              </a:ext>
            </a:extLst>
          </p:cNvPr>
          <p:cNvSpPr/>
          <p:nvPr/>
        </p:nvSpPr>
        <p:spPr bwMode="white">
          <a:xfrm>
            <a:off x="1092198" y="5764762"/>
            <a:ext cx="10367999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164953-37A4-BD55-F3BF-95B623A3B368}"/>
              </a:ext>
            </a:extLst>
          </p:cNvPr>
          <p:cNvSpPr/>
          <p:nvPr/>
        </p:nvSpPr>
        <p:spPr bwMode="white">
          <a:xfrm>
            <a:off x="920826" y="6307806"/>
            <a:ext cx="5007867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1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