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802990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3009900"/>
            <a:ext cx="7400925" cy="838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064410"/>
            <a:ext cx="22098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B7C5DD-09E6-550E-DADE-0707356A2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8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F95B39-1A01-56FE-A3C5-B0EEC1ED7687}"/>
              </a:ext>
            </a:extLst>
          </p:cNvPr>
          <p:cNvSpPr/>
          <p:nvPr/>
        </p:nvSpPr>
        <p:spPr bwMode="white">
          <a:xfrm>
            <a:off x="1872892" y="1356852"/>
            <a:ext cx="368863" cy="48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A63539-587D-E5F1-288A-F94C94FA2769}"/>
              </a:ext>
            </a:extLst>
          </p:cNvPr>
          <p:cNvSpPr/>
          <p:nvPr/>
        </p:nvSpPr>
        <p:spPr bwMode="white">
          <a:xfrm>
            <a:off x="4548198" y="1356852"/>
            <a:ext cx="437950" cy="48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89B4C4-CF68-8039-940E-A5CAC334CC18}"/>
              </a:ext>
            </a:extLst>
          </p:cNvPr>
          <p:cNvSpPr/>
          <p:nvPr/>
        </p:nvSpPr>
        <p:spPr bwMode="white">
          <a:xfrm>
            <a:off x="4876800" y="1946787"/>
            <a:ext cx="570271" cy="483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AC244B-715C-B1A8-6843-16C1B5560C70}"/>
              </a:ext>
            </a:extLst>
          </p:cNvPr>
          <p:cNvSpPr/>
          <p:nvPr/>
        </p:nvSpPr>
        <p:spPr bwMode="white">
          <a:xfrm>
            <a:off x="7354529" y="2015613"/>
            <a:ext cx="481781" cy="414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3B56AA-6E1F-A5A0-7F93-E5384C8B5A5E}"/>
              </a:ext>
            </a:extLst>
          </p:cNvPr>
          <p:cNvSpPr/>
          <p:nvPr/>
        </p:nvSpPr>
        <p:spPr bwMode="white">
          <a:xfrm>
            <a:off x="3824749" y="2556387"/>
            <a:ext cx="766916" cy="46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C37A6F-96AC-D057-F93D-0FEBC589C789}"/>
              </a:ext>
            </a:extLst>
          </p:cNvPr>
          <p:cNvSpPr/>
          <p:nvPr/>
        </p:nvSpPr>
        <p:spPr bwMode="white">
          <a:xfrm>
            <a:off x="8259097" y="2556387"/>
            <a:ext cx="747251" cy="46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6008820E-8036-ABBF-7AC3-C092378EC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22038"/>
            <a:ext cx="11520000" cy="3209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23CE24E-AB7B-C8DE-D18F-9177E0A2E81B}"/>
              </a:ext>
            </a:extLst>
          </p:cNvPr>
          <p:cNvSpPr/>
          <p:nvPr/>
        </p:nvSpPr>
        <p:spPr bwMode="white">
          <a:xfrm>
            <a:off x="4262578" y="3850701"/>
            <a:ext cx="495074" cy="380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E965465-D275-55DF-913F-A41C9AEF81DE}"/>
              </a:ext>
            </a:extLst>
          </p:cNvPr>
          <p:cNvSpPr/>
          <p:nvPr/>
        </p:nvSpPr>
        <p:spPr bwMode="white">
          <a:xfrm>
            <a:off x="6737950" y="3869751"/>
            <a:ext cx="476033" cy="3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E01D36C-FC4B-7AA4-21D5-F875344CB9F7}"/>
              </a:ext>
            </a:extLst>
          </p:cNvPr>
          <p:cNvSpPr/>
          <p:nvPr/>
        </p:nvSpPr>
        <p:spPr bwMode="white">
          <a:xfrm>
            <a:off x="10489090" y="3841176"/>
            <a:ext cx="495074" cy="4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9333A5-F38C-03B1-06B5-EAFCA2656101}"/>
              </a:ext>
            </a:extLst>
          </p:cNvPr>
          <p:cNvSpPr/>
          <p:nvPr/>
        </p:nvSpPr>
        <p:spPr bwMode="white">
          <a:xfrm>
            <a:off x="11136495" y="3831652"/>
            <a:ext cx="476033" cy="4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218853C-520F-8C92-5D5E-B9A916B7F94D}"/>
              </a:ext>
            </a:extLst>
          </p:cNvPr>
          <p:cNvSpPr/>
          <p:nvPr/>
        </p:nvSpPr>
        <p:spPr bwMode="white">
          <a:xfrm>
            <a:off x="2329884" y="4707940"/>
            <a:ext cx="456991" cy="4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6806D4E-8F57-BEEB-E9E4-676074E81AED}"/>
              </a:ext>
            </a:extLst>
          </p:cNvPr>
          <p:cNvSpPr/>
          <p:nvPr/>
        </p:nvSpPr>
        <p:spPr bwMode="white">
          <a:xfrm>
            <a:off x="2958247" y="4707940"/>
            <a:ext cx="495074" cy="4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6D0D3CE-7D7D-2826-2EA9-F515EECF4D0E}"/>
              </a:ext>
            </a:extLst>
          </p:cNvPr>
          <p:cNvSpPr/>
          <p:nvPr/>
        </p:nvSpPr>
        <p:spPr bwMode="white">
          <a:xfrm>
            <a:off x="7204462" y="4717465"/>
            <a:ext cx="456991" cy="4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18E65A6-5E1D-3444-0F83-23CA2E7F615F}"/>
              </a:ext>
            </a:extLst>
          </p:cNvPr>
          <p:cNvSpPr/>
          <p:nvPr/>
        </p:nvSpPr>
        <p:spPr bwMode="white">
          <a:xfrm>
            <a:off x="2872561" y="5631852"/>
            <a:ext cx="504595" cy="3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AECBC1A-CB4A-8B4F-E17B-8410A34086AA}"/>
              </a:ext>
            </a:extLst>
          </p:cNvPr>
          <p:cNvSpPr/>
          <p:nvPr/>
        </p:nvSpPr>
        <p:spPr bwMode="white">
          <a:xfrm>
            <a:off x="3529487" y="5631852"/>
            <a:ext cx="466512" cy="3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BD6B1F-A34A-00DF-4EAA-AF7FF1727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2C8294-4DD3-B608-F949-699189C3BFC5}"/>
              </a:ext>
            </a:extLst>
          </p:cNvPr>
          <p:cNvSpPr/>
          <p:nvPr/>
        </p:nvSpPr>
        <p:spPr bwMode="white">
          <a:xfrm>
            <a:off x="1606314" y="1483074"/>
            <a:ext cx="361785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BC2068-F3D2-7866-4634-C0CA98F67DF1}"/>
              </a:ext>
            </a:extLst>
          </p:cNvPr>
          <p:cNvSpPr/>
          <p:nvPr/>
        </p:nvSpPr>
        <p:spPr bwMode="white">
          <a:xfrm>
            <a:off x="2824958" y="1492612"/>
            <a:ext cx="361785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8444A4-9ED5-4623-3B3A-FDAAB772887E}"/>
              </a:ext>
            </a:extLst>
          </p:cNvPr>
          <p:cNvSpPr/>
          <p:nvPr/>
        </p:nvSpPr>
        <p:spPr bwMode="white">
          <a:xfrm>
            <a:off x="4662446" y="1483074"/>
            <a:ext cx="371305" cy="29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29CBBB-050A-0BA4-DA3D-7CCE21DCA63E}"/>
              </a:ext>
            </a:extLst>
          </p:cNvPr>
          <p:cNvSpPr/>
          <p:nvPr/>
        </p:nvSpPr>
        <p:spPr bwMode="white">
          <a:xfrm>
            <a:off x="5576429" y="1483074"/>
            <a:ext cx="361785" cy="29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664DAD-F456-39C1-890A-07325FF37642}"/>
              </a:ext>
            </a:extLst>
          </p:cNvPr>
          <p:cNvSpPr/>
          <p:nvPr/>
        </p:nvSpPr>
        <p:spPr bwMode="white">
          <a:xfrm>
            <a:off x="7109256" y="1473536"/>
            <a:ext cx="361785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2A074D-6AA3-ED3E-1127-06D4F4D145F0}"/>
              </a:ext>
            </a:extLst>
          </p:cNvPr>
          <p:cNvSpPr/>
          <p:nvPr/>
        </p:nvSpPr>
        <p:spPr bwMode="white">
          <a:xfrm>
            <a:off x="8327900" y="1473536"/>
            <a:ext cx="361785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DD8BD00-7A2D-97DF-89A2-AFCA3EA34F1C}"/>
              </a:ext>
            </a:extLst>
          </p:cNvPr>
          <p:cNvSpPr/>
          <p:nvPr/>
        </p:nvSpPr>
        <p:spPr bwMode="white">
          <a:xfrm>
            <a:off x="10174909" y="1473536"/>
            <a:ext cx="361785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11E602-AE82-3757-A251-FBE3B962BE11}"/>
              </a:ext>
            </a:extLst>
          </p:cNvPr>
          <p:cNvSpPr/>
          <p:nvPr/>
        </p:nvSpPr>
        <p:spPr bwMode="white">
          <a:xfrm>
            <a:off x="11079371" y="1473536"/>
            <a:ext cx="361785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E2BC062-06C9-2A33-12F5-4E76A28B7502}"/>
              </a:ext>
            </a:extLst>
          </p:cNvPr>
          <p:cNvSpPr/>
          <p:nvPr/>
        </p:nvSpPr>
        <p:spPr bwMode="white">
          <a:xfrm>
            <a:off x="6061983" y="2026765"/>
            <a:ext cx="1304330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E7C826-5E6D-CF46-1968-CDFBCD9A85F6}"/>
              </a:ext>
            </a:extLst>
          </p:cNvPr>
          <p:cNvSpPr/>
          <p:nvPr/>
        </p:nvSpPr>
        <p:spPr bwMode="white">
          <a:xfrm>
            <a:off x="8137487" y="2017226"/>
            <a:ext cx="1323371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AF268E5-E3B6-5058-52AD-C6B415847C94}"/>
              </a:ext>
            </a:extLst>
          </p:cNvPr>
          <p:cNvSpPr/>
          <p:nvPr/>
        </p:nvSpPr>
        <p:spPr bwMode="white">
          <a:xfrm>
            <a:off x="9584628" y="3123684"/>
            <a:ext cx="1323371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F95FF70-4C31-2DF8-B557-3058D8961B2A}"/>
              </a:ext>
            </a:extLst>
          </p:cNvPr>
          <p:cNvSpPr/>
          <p:nvPr/>
        </p:nvSpPr>
        <p:spPr bwMode="white">
          <a:xfrm>
            <a:off x="2853520" y="3667375"/>
            <a:ext cx="1304330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5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C3E255-0310-2C03-1F3D-EDC9F6F7F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E60032-1CA1-4689-F25E-EEB89B6CAC65}"/>
              </a:ext>
            </a:extLst>
          </p:cNvPr>
          <p:cNvSpPr/>
          <p:nvPr/>
        </p:nvSpPr>
        <p:spPr bwMode="white">
          <a:xfrm>
            <a:off x="11336429" y="2046210"/>
            <a:ext cx="285619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234852-B69D-8F47-AC75-836E9AA67622}"/>
              </a:ext>
            </a:extLst>
          </p:cNvPr>
          <p:cNvSpPr/>
          <p:nvPr/>
        </p:nvSpPr>
        <p:spPr bwMode="white">
          <a:xfrm>
            <a:off x="11364991" y="3143435"/>
            <a:ext cx="238015" cy="23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6D5E62-829F-E714-186A-25C9AA6B47A5}"/>
              </a:ext>
            </a:extLst>
          </p:cNvPr>
          <p:cNvSpPr/>
          <p:nvPr/>
        </p:nvSpPr>
        <p:spPr bwMode="white">
          <a:xfrm>
            <a:off x="11355471" y="3687277"/>
            <a:ext cx="247537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6369336-0D1E-0A4D-AC30-59A5322DB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49838"/>
            <a:ext cx="11520000" cy="227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78355A-0077-046B-640B-260AE10B6038}"/>
              </a:ext>
            </a:extLst>
          </p:cNvPr>
          <p:cNvSpPr/>
          <p:nvPr/>
        </p:nvSpPr>
        <p:spPr bwMode="white">
          <a:xfrm>
            <a:off x="5167041" y="4833676"/>
            <a:ext cx="1304330" cy="30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6CCF65-78D9-ED51-D188-AC4229029B32}"/>
              </a:ext>
            </a:extLst>
          </p:cNvPr>
          <p:cNvSpPr/>
          <p:nvPr/>
        </p:nvSpPr>
        <p:spPr bwMode="white">
          <a:xfrm>
            <a:off x="7413917" y="4833676"/>
            <a:ext cx="1332893" cy="30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82F047-0383-C698-9667-2E4EDD48EE5A}"/>
              </a:ext>
            </a:extLst>
          </p:cNvPr>
          <p:cNvSpPr/>
          <p:nvPr/>
        </p:nvSpPr>
        <p:spPr bwMode="white">
          <a:xfrm>
            <a:off x="9660793" y="4833676"/>
            <a:ext cx="1970776" cy="30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3878FDD-672C-56F3-68FB-A7A1CBC843E7}"/>
              </a:ext>
            </a:extLst>
          </p:cNvPr>
          <p:cNvSpPr/>
          <p:nvPr/>
        </p:nvSpPr>
        <p:spPr bwMode="white">
          <a:xfrm>
            <a:off x="4529157" y="5932963"/>
            <a:ext cx="1485223" cy="29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563E93-B842-FDF8-3485-C57544CB13E6}"/>
              </a:ext>
            </a:extLst>
          </p:cNvPr>
          <p:cNvSpPr/>
          <p:nvPr/>
        </p:nvSpPr>
        <p:spPr bwMode="white">
          <a:xfrm>
            <a:off x="6937884" y="5923404"/>
            <a:ext cx="1485224" cy="315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