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1816970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3201782"/>
            <a:ext cx="3771900" cy="895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4491344"/>
            <a:ext cx="220980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E094C2-B8DC-9D06-643D-7DC7EF575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4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508A1A-D389-8BA4-48DE-50164797CCDE}"/>
              </a:ext>
            </a:extLst>
          </p:cNvPr>
          <p:cNvSpPr/>
          <p:nvPr/>
        </p:nvSpPr>
        <p:spPr bwMode="white">
          <a:xfrm>
            <a:off x="5966776" y="2513241"/>
            <a:ext cx="228495" cy="238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BD8EED-CF01-6282-D41B-BFEF2AD9A6C1}"/>
              </a:ext>
            </a:extLst>
          </p:cNvPr>
          <p:cNvSpPr/>
          <p:nvPr/>
        </p:nvSpPr>
        <p:spPr bwMode="white">
          <a:xfrm>
            <a:off x="5262247" y="4106174"/>
            <a:ext cx="3084694" cy="314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E82127-E6C1-18A3-6E34-08C01CAF4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71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109E220-3799-47A0-6C93-3BAE686A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4" y="2891633"/>
            <a:ext cx="11520000" cy="2866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3EB7CA-C300-94DE-4DA3-E7599D0999C3}"/>
              </a:ext>
            </a:extLst>
          </p:cNvPr>
          <p:cNvSpPr/>
          <p:nvPr/>
        </p:nvSpPr>
        <p:spPr bwMode="white">
          <a:xfrm>
            <a:off x="10008350" y="4263008"/>
            <a:ext cx="1827966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F3BB73-1B0B-703E-24A9-D2F2B252B1C5}"/>
              </a:ext>
            </a:extLst>
          </p:cNvPr>
          <p:cNvSpPr/>
          <p:nvPr/>
        </p:nvSpPr>
        <p:spPr bwMode="white">
          <a:xfrm>
            <a:off x="8189903" y="4777274"/>
            <a:ext cx="2665785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AC77E6-192F-604E-0BB4-EAC747095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96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B81E14-C57A-B342-8E0A-A4909B922717}"/>
              </a:ext>
            </a:extLst>
          </p:cNvPr>
          <p:cNvSpPr/>
          <p:nvPr/>
        </p:nvSpPr>
        <p:spPr bwMode="white">
          <a:xfrm>
            <a:off x="8470710" y="1636780"/>
            <a:ext cx="2913322" cy="27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79CE3A-3DDE-D2B0-3B8B-E75916CB8998}"/>
              </a:ext>
            </a:extLst>
          </p:cNvPr>
          <p:cNvSpPr/>
          <p:nvPr/>
        </p:nvSpPr>
        <p:spPr bwMode="white">
          <a:xfrm>
            <a:off x="7737619" y="2152468"/>
            <a:ext cx="1037752" cy="27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CF3DFED1-8BEA-6648-883D-C050D3ECE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12886"/>
            <a:ext cx="11520000" cy="2568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F7131D-E67F-A5B7-0B6B-B8496151DAA8}"/>
              </a:ext>
            </a:extLst>
          </p:cNvPr>
          <p:cNvSpPr/>
          <p:nvPr/>
        </p:nvSpPr>
        <p:spPr bwMode="white">
          <a:xfrm>
            <a:off x="6442809" y="4650838"/>
            <a:ext cx="247537" cy="238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8AAB12-7D29-BFB3-B907-BD354C368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4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CF7131-6273-EF4D-209F-B2E3F1969A99}"/>
              </a:ext>
            </a:extLst>
          </p:cNvPr>
          <p:cNvSpPr/>
          <p:nvPr/>
        </p:nvSpPr>
        <p:spPr bwMode="white">
          <a:xfrm>
            <a:off x="10622380" y="948552"/>
            <a:ext cx="238016" cy="238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