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162" y="1731860"/>
            <a:ext cx="3495675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175" y="3025877"/>
            <a:ext cx="786765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C74717-C502-CDA6-FB87-DAFC62131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79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89C23E7-B5B9-13A3-D920-23D7A9CEF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99691"/>
            <a:ext cx="11520000" cy="2403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610EBA-E0FC-926E-6AD7-64E2244FB3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08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753AEC1-EA11-CEDB-C46A-B6AB102E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928861"/>
            <a:ext cx="11520000" cy="3487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8F2A72-51F3-FCE8-90E5-E78037C973C7}"/>
              </a:ext>
            </a:extLst>
          </p:cNvPr>
          <p:cNvSpPr/>
          <p:nvPr/>
        </p:nvSpPr>
        <p:spPr bwMode="white">
          <a:xfrm>
            <a:off x="6061983" y="3090826"/>
            <a:ext cx="1342413" cy="304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6D91598-82C8-10BA-F652-A00CF7B7F767}"/>
              </a:ext>
            </a:extLst>
          </p:cNvPr>
          <p:cNvSpPr/>
          <p:nvPr/>
        </p:nvSpPr>
        <p:spPr bwMode="white">
          <a:xfrm>
            <a:off x="2158512" y="4348441"/>
            <a:ext cx="2513454" cy="295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4D8B358-5FCB-B651-9F47-EFEDA3D5F6E6}"/>
              </a:ext>
            </a:extLst>
          </p:cNvPr>
          <p:cNvSpPr/>
          <p:nvPr/>
        </p:nvSpPr>
        <p:spPr bwMode="white">
          <a:xfrm>
            <a:off x="6652264" y="4348441"/>
            <a:ext cx="656925" cy="295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C5DC895-20C9-F216-FEFA-598403535EB4}"/>
              </a:ext>
            </a:extLst>
          </p:cNvPr>
          <p:cNvSpPr/>
          <p:nvPr/>
        </p:nvSpPr>
        <p:spPr bwMode="white">
          <a:xfrm>
            <a:off x="9299008" y="4348441"/>
            <a:ext cx="2189753" cy="295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6770B82-7C11-FB17-4550-940C8B9C244C}"/>
              </a:ext>
            </a:extLst>
          </p:cNvPr>
          <p:cNvSpPr/>
          <p:nvPr/>
        </p:nvSpPr>
        <p:spPr bwMode="white">
          <a:xfrm>
            <a:off x="2139471" y="4862920"/>
            <a:ext cx="8530512" cy="295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FE32673-2059-5469-F7F8-E8F40317B113}"/>
              </a:ext>
            </a:extLst>
          </p:cNvPr>
          <p:cNvSpPr/>
          <p:nvPr/>
        </p:nvSpPr>
        <p:spPr bwMode="white">
          <a:xfrm>
            <a:off x="2120429" y="5377399"/>
            <a:ext cx="5303008" cy="304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9412619-4DDF-6D42-09EC-E5DAB82880EE}"/>
              </a:ext>
            </a:extLst>
          </p:cNvPr>
          <p:cNvSpPr/>
          <p:nvPr/>
        </p:nvSpPr>
        <p:spPr bwMode="white">
          <a:xfrm>
            <a:off x="2139471" y="5901405"/>
            <a:ext cx="5436297" cy="295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0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6077B7-48FA-8E6F-AD5A-9A49FE46C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79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0323A5F-B169-1BFF-1A65-DE2673E4094A}"/>
              </a:ext>
            </a:extLst>
          </p:cNvPr>
          <p:cNvSpPr/>
          <p:nvPr/>
        </p:nvSpPr>
        <p:spPr bwMode="white">
          <a:xfrm>
            <a:off x="5100396" y="882224"/>
            <a:ext cx="685487" cy="295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E4AD872-7142-4711-34AD-D29B40EB2AD7}"/>
              </a:ext>
            </a:extLst>
          </p:cNvPr>
          <p:cNvSpPr/>
          <p:nvPr/>
        </p:nvSpPr>
        <p:spPr bwMode="white">
          <a:xfrm>
            <a:off x="6861719" y="872681"/>
            <a:ext cx="685487" cy="305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163211-D890-C0E8-0629-1E5358ABEB1D}"/>
              </a:ext>
            </a:extLst>
          </p:cNvPr>
          <p:cNvSpPr/>
          <p:nvPr/>
        </p:nvSpPr>
        <p:spPr bwMode="white">
          <a:xfrm>
            <a:off x="5519305" y="1445236"/>
            <a:ext cx="2275438" cy="314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229953-37D8-5391-4918-35D85EB47A6F}"/>
              </a:ext>
            </a:extLst>
          </p:cNvPr>
          <p:cNvSpPr/>
          <p:nvPr/>
        </p:nvSpPr>
        <p:spPr bwMode="white">
          <a:xfrm>
            <a:off x="9356132" y="1445236"/>
            <a:ext cx="2294479" cy="314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A1AE028-8ED6-F0D6-5B42-41C99756EC89}"/>
              </a:ext>
            </a:extLst>
          </p:cNvPr>
          <p:cNvSpPr/>
          <p:nvPr/>
        </p:nvSpPr>
        <p:spPr bwMode="white">
          <a:xfrm>
            <a:off x="1882413" y="2027334"/>
            <a:ext cx="1323371" cy="314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7A2FC12-A187-1827-E8E3-5A3B92EBA590}"/>
              </a:ext>
            </a:extLst>
          </p:cNvPr>
          <p:cNvSpPr/>
          <p:nvPr/>
        </p:nvSpPr>
        <p:spPr bwMode="white">
          <a:xfrm>
            <a:off x="6395206" y="2027334"/>
            <a:ext cx="4189091" cy="314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B5800A4-A9EA-D8C4-A717-8478735E2BAC}"/>
              </a:ext>
            </a:extLst>
          </p:cNvPr>
          <p:cNvSpPr/>
          <p:nvPr/>
        </p:nvSpPr>
        <p:spPr bwMode="white">
          <a:xfrm>
            <a:off x="11279305" y="3201073"/>
            <a:ext cx="323702" cy="295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67DDCE7-C487-3609-19AF-1394EB00D777}"/>
              </a:ext>
            </a:extLst>
          </p:cNvPr>
          <p:cNvSpPr/>
          <p:nvPr/>
        </p:nvSpPr>
        <p:spPr bwMode="white">
          <a:xfrm>
            <a:off x="11279305" y="4355727"/>
            <a:ext cx="323702" cy="295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87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2023-08-08T12:50:10Z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