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0" r:id="rId5"/>
    <p:sldId id="269" r:id="rId6"/>
    <p:sldId id="268" r:id="rId7"/>
    <p:sldId id="267" r:id="rId8"/>
    <p:sldId id="266" r:id="rId9"/>
    <p:sldId id="264" r:id="rId10"/>
    <p:sldId id="263" r:id="rId11"/>
    <p:sldId id="262" r:id="rId12"/>
    <p:sldId id="261" r:id="rId13"/>
    <p:sldId id="260" r:id="rId14"/>
    <p:sldId id="257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580A85-BC4A-6B05-10F2-6AE780DDE9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74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87846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3E5C1D-7D06-5C34-C5D4-BC39AB8BF7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5195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3877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FD2B68-86C7-2B38-68CE-3A73126D24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8294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161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8E530F-9552-7375-9DCC-69D6B82B48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3069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312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162" y="2370956"/>
            <a:ext cx="3495675" cy="1152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925" y="3698465"/>
            <a:ext cx="577215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94E81E-9BD3-9DEE-8520-8C4D36943B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3582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3E1053-7456-38E3-DA4A-9569D97DFB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633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8992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098372-4077-5A13-3AA7-C7D490B76B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61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50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D7CEBF-95B8-96EA-3C8C-258B1197DDE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2246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2541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5961C3F-0842-AC7F-F9FC-991439BE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3471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0702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810AD7-76E3-7DFC-B684-45F00EAC4A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57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DDEC4EED-85CD-3F70-8915-2BEDD73A09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29" y="3077894"/>
            <a:ext cx="11520000" cy="3147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8195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334BD6-0D05-7E5D-27F5-49545EF398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73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9405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2023-08-08T12:57:18Z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