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162" y="1977666"/>
            <a:ext cx="3495675" cy="1152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950" y="3359713"/>
            <a:ext cx="4610100" cy="8858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050" y="4475060"/>
            <a:ext cx="2247900" cy="8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B20B37-21B7-E760-1541-30407D25BA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28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A86D4E3-0AEE-8534-EA42-7A9DEC84E13C}"/>
              </a:ext>
            </a:extLst>
          </p:cNvPr>
          <p:cNvSpPr/>
          <p:nvPr/>
        </p:nvSpPr>
        <p:spPr bwMode="white">
          <a:xfrm>
            <a:off x="5852528" y="891609"/>
            <a:ext cx="285619" cy="238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97EA553-58BB-A932-8BCB-F1484B96381D}"/>
              </a:ext>
            </a:extLst>
          </p:cNvPr>
          <p:cNvSpPr/>
          <p:nvPr/>
        </p:nvSpPr>
        <p:spPr bwMode="white">
          <a:xfrm>
            <a:off x="3548528" y="3313216"/>
            <a:ext cx="437950" cy="362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568C751-1AF4-E45C-10F3-667F9566EC6D}"/>
              </a:ext>
            </a:extLst>
          </p:cNvPr>
          <p:cNvSpPr/>
          <p:nvPr/>
        </p:nvSpPr>
        <p:spPr bwMode="white">
          <a:xfrm>
            <a:off x="4195933" y="3294149"/>
            <a:ext cx="514115" cy="381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ADB3AA4-289D-96A3-2A0B-812D515950F5}"/>
              </a:ext>
            </a:extLst>
          </p:cNvPr>
          <p:cNvSpPr/>
          <p:nvPr/>
        </p:nvSpPr>
        <p:spPr bwMode="white">
          <a:xfrm>
            <a:off x="6947404" y="3284615"/>
            <a:ext cx="504595" cy="419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499ABE8-A4EE-B444-107C-823643CD1E84}"/>
              </a:ext>
            </a:extLst>
          </p:cNvPr>
          <p:cNvSpPr/>
          <p:nvPr/>
        </p:nvSpPr>
        <p:spPr bwMode="white">
          <a:xfrm>
            <a:off x="7594809" y="3303682"/>
            <a:ext cx="504595" cy="390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111F462-C885-0123-D215-0180A8644865}"/>
              </a:ext>
            </a:extLst>
          </p:cNvPr>
          <p:cNvSpPr/>
          <p:nvPr/>
        </p:nvSpPr>
        <p:spPr bwMode="white">
          <a:xfrm>
            <a:off x="9660793" y="3303682"/>
            <a:ext cx="504595" cy="390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AE9345C-C16E-30FC-84F7-4B8730983696}"/>
              </a:ext>
            </a:extLst>
          </p:cNvPr>
          <p:cNvSpPr/>
          <p:nvPr/>
        </p:nvSpPr>
        <p:spPr bwMode="white">
          <a:xfrm>
            <a:off x="2539337" y="4152198"/>
            <a:ext cx="514947" cy="448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672FCC4-2687-3BB6-6112-C08B93C3F4AE}"/>
              </a:ext>
            </a:extLst>
          </p:cNvPr>
          <p:cNvSpPr/>
          <p:nvPr/>
        </p:nvSpPr>
        <p:spPr bwMode="white">
          <a:xfrm>
            <a:off x="9908330" y="4171266"/>
            <a:ext cx="428429" cy="409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25A3BA8-EBF3-9724-3737-8896C6429566}"/>
              </a:ext>
            </a:extLst>
          </p:cNvPr>
          <p:cNvSpPr/>
          <p:nvPr/>
        </p:nvSpPr>
        <p:spPr bwMode="white">
          <a:xfrm>
            <a:off x="10546214" y="4152198"/>
            <a:ext cx="476033" cy="448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AE9345C-C16E-30FC-84F7-4B8730983696}"/>
              </a:ext>
            </a:extLst>
          </p:cNvPr>
          <p:cNvSpPr/>
          <p:nvPr/>
        </p:nvSpPr>
        <p:spPr bwMode="white">
          <a:xfrm>
            <a:off x="3188324" y="4152198"/>
            <a:ext cx="503013" cy="448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619F44-32D1-495A-AEC8-028AD16CB0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29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F08F217-0ADC-9FAF-F4F4-4D25F8C01D90}"/>
              </a:ext>
            </a:extLst>
          </p:cNvPr>
          <p:cNvSpPr/>
          <p:nvPr/>
        </p:nvSpPr>
        <p:spPr bwMode="white">
          <a:xfrm>
            <a:off x="7175900" y="1434597"/>
            <a:ext cx="1323371" cy="304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B4CA788-6CB5-E376-7CCC-5D9FCB6759FA}"/>
              </a:ext>
            </a:extLst>
          </p:cNvPr>
          <p:cNvSpPr/>
          <p:nvPr/>
        </p:nvSpPr>
        <p:spPr bwMode="white">
          <a:xfrm>
            <a:off x="8946743" y="1434597"/>
            <a:ext cx="1313851" cy="295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B61B011-5341-18C7-21E2-FEBDBA0AAF88}"/>
              </a:ext>
            </a:extLst>
          </p:cNvPr>
          <p:cNvSpPr/>
          <p:nvPr/>
        </p:nvSpPr>
        <p:spPr bwMode="white">
          <a:xfrm>
            <a:off x="1711041" y="2539841"/>
            <a:ext cx="1009190" cy="304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7564D43-6644-9235-3910-BB1C4704340B}"/>
              </a:ext>
            </a:extLst>
          </p:cNvPr>
          <p:cNvSpPr/>
          <p:nvPr/>
        </p:nvSpPr>
        <p:spPr bwMode="white">
          <a:xfrm>
            <a:off x="5728760" y="2549369"/>
            <a:ext cx="675966" cy="295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70980023-5037-AA4C-257A-E6F1F0AEC4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6" y="2949543"/>
            <a:ext cx="11520000" cy="2262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2874548-324D-E147-AC9F-433A899E2D2F}"/>
              </a:ext>
            </a:extLst>
          </p:cNvPr>
          <p:cNvSpPr/>
          <p:nvPr/>
        </p:nvSpPr>
        <p:spPr bwMode="white">
          <a:xfrm>
            <a:off x="3782149" y="3646472"/>
            <a:ext cx="371305" cy="305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7D0D431-74D6-CEC4-CD48-4B5BF5E58168}"/>
              </a:ext>
            </a:extLst>
          </p:cNvPr>
          <p:cNvSpPr/>
          <p:nvPr/>
        </p:nvSpPr>
        <p:spPr bwMode="white">
          <a:xfrm>
            <a:off x="5391140" y="4200198"/>
            <a:ext cx="361785" cy="305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84EEE7E-0C58-2928-4D65-1CF030599883}"/>
              </a:ext>
            </a:extLst>
          </p:cNvPr>
          <p:cNvSpPr/>
          <p:nvPr/>
        </p:nvSpPr>
        <p:spPr bwMode="white">
          <a:xfrm>
            <a:off x="4429554" y="4753923"/>
            <a:ext cx="361785" cy="305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61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8F82C6-3367-303A-888B-8F35D98418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33187"/>
            <a:ext cx="11520000" cy="3214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B6F41DC-5B37-BA42-80A9-CABB07D75C84}"/>
              </a:ext>
            </a:extLst>
          </p:cNvPr>
          <p:cNvSpPr/>
          <p:nvPr/>
        </p:nvSpPr>
        <p:spPr bwMode="white">
          <a:xfrm>
            <a:off x="3320033" y="2230798"/>
            <a:ext cx="685487" cy="314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E96988C-4C8F-6B0B-6D35-D2CFA9F74566}"/>
              </a:ext>
            </a:extLst>
          </p:cNvPr>
          <p:cNvSpPr/>
          <p:nvPr/>
        </p:nvSpPr>
        <p:spPr bwMode="white">
          <a:xfrm>
            <a:off x="5405057" y="2783953"/>
            <a:ext cx="685487" cy="314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2EA0889-0D15-802A-B1AB-F1FDE8B65847}"/>
              </a:ext>
            </a:extLst>
          </p:cNvPr>
          <p:cNvSpPr/>
          <p:nvPr/>
        </p:nvSpPr>
        <p:spPr bwMode="white">
          <a:xfrm>
            <a:off x="3005851" y="3346644"/>
            <a:ext cx="675966" cy="305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C2A754D7-F3B8-E71D-313E-04C5E9A4E0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747204"/>
            <a:ext cx="11520000" cy="2787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0241933-25C8-9825-BFC3-731E5739039D}"/>
              </a:ext>
            </a:extLst>
          </p:cNvPr>
          <p:cNvSpPr/>
          <p:nvPr/>
        </p:nvSpPr>
        <p:spPr bwMode="white">
          <a:xfrm>
            <a:off x="5005190" y="4511029"/>
            <a:ext cx="999669" cy="305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EE70DA8-AFC6-4FB0-5E4B-BE2F738F7EAD}"/>
              </a:ext>
            </a:extLst>
          </p:cNvPr>
          <p:cNvSpPr/>
          <p:nvPr/>
        </p:nvSpPr>
        <p:spPr bwMode="white">
          <a:xfrm>
            <a:off x="7090214" y="4511029"/>
            <a:ext cx="999669" cy="315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72E40A4-9403-C504-F0FD-AFF027EF8BDF}"/>
              </a:ext>
            </a:extLst>
          </p:cNvPr>
          <p:cNvSpPr/>
          <p:nvPr/>
        </p:nvSpPr>
        <p:spPr bwMode="white">
          <a:xfrm>
            <a:off x="9022909" y="4511029"/>
            <a:ext cx="1647074" cy="315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FBD5E12-1896-5A50-78F6-875EE4DD8649}"/>
              </a:ext>
            </a:extLst>
          </p:cNvPr>
          <p:cNvSpPr/>
          <p:nvPr/>
        </p:nvSpPr>
        <p:spPr bwMode="white">
          <a:xfrm>
            <a:off x="1968099" y="5064803"/>
            <a:ext cx="6712067" cy="315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D6E150E-A79A-D2EA-054F-ADFE95D20329}"/>
              </a:ext>
            </a:extLst>
          </p:cNvPr>
          <p:cNvSpPr/>
          <p:nvPr/>
        </p:nvSpPr>
        <p:spPr bwMode="white">
          <a:xfrm>
            <a:off x="10631900" y="5618577"/>
            <a:ext cx="1323371" cy="305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8932B57-7130-0A51-F99D-7D58DC24D514}"/>
              </a:ext>
            </a:extLst>
          </p:cNvPr>
          <p:cNvSpPr/>
          <p:nvPr/>
        </p:nvSpPr>
        <p:spPr bwMode="white">
          <a:xfrm>
            <a:off x="996991" y="6181898"/>
            <a:ext cx="2284958" cy="305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98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2023-08-10T04:02:03Z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