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4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162" y="1872278"/>
            <a:ext cx="3495675" cy="1152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425" y="3214995"/>
            <a:ext cx="3867150" cy="885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100" y="4291012"/>
            <a:ext cx="2209800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716D64-CD1F-E776-F0BA-6701780B54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32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1BD24EA-5AE1-C113-B7BD-EE3FC9C672A2}"/>
              </a:ext>
            </a:extLst>
          </p:cNvPr>
          <p:cNvSpPr/>
          <p:nvPr/>
        </p:nvSpPr>
        <p:spPr bwMode="white">
          <a:xfrm>
            <a:off x="6204793" y="1891160"/>
            <a:ext cx="314181" cy="314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F569664-E40B-D1D3-9F7E-0664809348C4}"/>
              </a:ext>
            </a:extLst>
          </p:cNvPr>
          <p:cNvSpPr/>
          <p:nvPr/>
        </p:nvSpPr>
        <p:spPr bwMode="white">
          <a:xfrm>
            <a:off x="8127966" y="1891160"/>
            <a:ext cx="323702" cy="314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D7CAAB-9F5D-A891-4154-5B995D2D5685}"/>
              </a:ext>
            </a:extLst>
          </p:cNvPr>
          <p:cNvSpPr/>
          <p:nvPr/>
        </p:nvSpPr>
        <p:spPr bwMode="white">
          <a:xfrm>
            <a:off x="4786214" y="2405328"/>
            <a:ext cx="675966" cy="295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696E88A-50E7-7B29-6F37-220BBBB0DF8E}"/>
              </a:ext>
            </a:extLst>
          </p:cNvPr>
          <p:cNvSpPr/>
          <p:nvPr/>
        </p:nvSpPr>
        <p:spPr bwMode="white">
          <a:xfrm>
            <a:off x="9346611" y="2405328"/>
            <a:ext cx="675966" cy="295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D556F64-73AB-4D36-3929-4574AF2CFCB3}"/>
              </a:ext>
            </a:extLst>
          </p:cNvPr>
          <p:cNvSpPr/>
          <p:nvPr/>
        </p:nvSpPr>
        <p:spPr bwMode="white">
          <a:xfrm>
            <a:off x="2034743" y="2909974"/>
            <a:ext cx="685487" cy="304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018D3B8-36BF-9C83-989E-FCD02FF413ED}"/>
              </a:ext>
            </a:extLst>
          </p:cNvPr>
          <p:cNvSpPr/>
          <p:nvPr/>
        </p:nvSpPr>
        <p:spPr bwMode="white">
          <a:xfrm>
            <a:off x="6128628" y="3443185"/>
            <a:ext cx="228495" cy="238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8BC95A-7642-F2C1-ADC9-FCFCBF657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0"/>
            <a:ext cx="11520000" cy="2246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52ECF78B-1C1E-3066-D386-291126569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20" y="2246089"/>
            <a:ext cx="11520000" cy="2440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A47E6DA4-7668-F42B-0F32-7640CD885E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20" y="4686591"/>
            <a:ext cx="11520000" cy="1997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1574A01-9973-64CB-E40A-1C4195323DD4}"/>
              </a:ext>
            </a:extLst>
          </p:cNvPr>
          <p:cNvSpPr/>
          <p:nvPr/>
        </p:nvSpPr>
        <p:spPr bwMode="white">
          <a:xfrm>
            <a:off x="7827496" y="4820421"/>
            <a:ext cx="247537" cy="238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0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8031FF-2F38-2C78-959B-7A3558A982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61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F88509-8A2D-9FE3-EE18-5A2389E6D870}"/>
              </a:ext>
            </a:extLst>
          </p:cNvPr>
          <p:cNvSpPr/>
          <p:nvPr/>
        </p:nvSpPr>
        <p:spPr bwMode="white">
          <a:xfrm>
            <a:off x="2672628" y="2398192"/>
            <a:ext cx="4236694" cy="698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5B27939-4D9E-5590-2842-30C607CB1D07}"/>
              </a:ext>
            </a:extLst>
          </p:cNvPr>
          <p:cNvSpPr/>
          <p:nvPr/>
        </p:nvSpPr>
        <p:spPr bwMode="white">
          <a:xfrm>
            <a:off x="2672628" y="3332640"/>
            <a:ext cx="3751140" cy="295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70BD384-C58D-FF51-C864-F334E2D710D7}"/>
              </a:ext>
            </a:extLst>
          </p:cNvPr>
          <p:cNvSpPr/>
          <p:nvPr/>
        </p:nvSpPr>
        <p:spPr bwMode="white">
          <a:xfrm>
            <a:off x="7299669" y="3885681"/>
            <a:ext cx="3589290" cy="715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5E9AA374-A1E9-BA48-4E83-797FE692A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781989"/>
            <a:ext cx="11520000" cy="150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93C71BC-B59C-4FA5-50DC-E798C62779C5}"/>
              </a:ext>
            </a:extLst>
          </p:cNvPr>
          <p:cNvSpPr/>
          <p:nvPr/>
        </p:nvSpPr>
        <p:spPr bwMode="white">
          <a:xfrm>
            <a:off x="1872892" y="5350015"/>
            <a:ext cx="4398545" cy="350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3B54FC8-795E-6E72-BCB5-4A5D1D5CE54A}"/>
              </a:ext>
            </a:extLst>
          </p:cNvPr>
          <p:cNvSpPr/>
          <p:nvPr/>
        </p:nvSpPr>
        <p:spPr bwMode="white">
          <a:xfrm>
            <a:off x="1872892" y="5910527"/>
            <a:ext cx="3094214" cy="315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49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2023-08-08T12:48:50Z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