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62" y="1790854"/>
            <a:ext cx="3495675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5" y="3133571"/>
            <a:ext cx="3867150" cy="885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286" y="4209588"/>
            <a:ext cx="2257425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6B1D00-747E-2630-9C10-32B1F86FE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410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F24F0D-30A7-6B82-1C0F-0F1B99583735}"/>
              </a:ext>
            </a:extLst>
          </p:cNvPr>
          <p:cNvSpPr/>
          <p:nvPr/>
        </p:nvSpPr>
        <p:spPr bwMode="white">
          <a:xfrm>
            <a:off x="2137043" y="1582994"/>
            <a:ext cx="478337" cy="404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FFE2A4-5E31-C194-69B4-78A0A8B1D811}"/>
              </a:ext>
            </a:extLst>
          </p:cNvPr>
          <p:cNvSpPr/>
          <p:nvPr/>
        </p:nvSpPr>
        <p:spPr bwMode="white">
          <a:xfrm>
            <a:off x="5594555" y="1582994"/>
            <a:ext cx="481780" cy="404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3D42E0-FB12-4F61-C77B-EAAB16BB57EF}"/>
              </a:ext>
            </a:extLst>
          </p:cNvPr>
          <p:cNvSpPr/>
          <p:nvPr/>
        </p:nvSpPr>
        <p:spPr bwMode="white">
          <a:xfrm>
            <a:off x="8386916" y="1504334"/>
            <a:ext cx="884903" cy="483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BEB2F2-0E5B-4E64-F046-EC1614025285}"/>
              </a:ext>
            </a:extLst>
          </p:cNvPr>
          <p:cNvSpPr/>
          <p:nvPr/>
        </p:nvSpPr>
        <p:spPr bwMode="white">
          <a:xfrm>
            <a:off x="10641421" y="1504334"/>
            <a:ext cx="400205" cy="483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F48AECFC-BF88-EBA1-A181-59D304009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130527"/>
            <a:ext cx="11520000" cy="3230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6D743AF-6034-9288-6BD0-FCDF01D889AC}"/>
              </a:ext>
            </a:extLst>
          </p:cNvPr>
          <p:cNvSpPr/>
          <p:nvPr/>
        </p:nvSpPr>
        <p:spPr bwMode="white">
          <a:xfrm>
            <a:off x="4710049" y="2950080"/>
            <a:ext cx="361785" cy="371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9FAAC2D-E047-8276-3F43-4DA8828CA2C8}"/>
              </a:ext>
            </a:extLst>
          </p:cNvPr>
          <p:cNvSpPr/>
          <p:nvPr/>
        </p:nvSpPr>
        <p:spPr bwMode="white">
          <a:xfrm>
            <a:off x="5309851" y="2902431"/>
            <a:ext cx="476033" cy="43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F5078BC-4E49-D769-018A-1ED330AD1C2D}"/>
              </a:ext>
            </a:extLst>
          </p:cNvPr>
          <p:cNvSpPr/>
          <p:nvPr/>
        </p:nvSpPr>
        <p:spPr bwMode="white">
          <a:xfrm>
            <a:off x="1120760" y="3798222"/>
            <a:ext cx="418909" cy="43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D1EA514-C286-2747-25C2-B5FDDC2176D8}"/>
              </a:ext>
            </a:extLst>
          </p:cNvPr>
          <p:cNvSpPr/>
          <p:nvPr/>
        </p:nvSpPr>
        <p:spPr bwMode="white">
          <a:xfrm>
            <a:off x="1730082" y="3817281"/>
            <a:ext cx="514115" cy="409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F13A553-4A0A-0503-5F94-5392584A2945}"/>
              </a:ext>
            </a:extLst>
          </p:cNvPr>
          <p:cNvSpPr/>
          <p:nvPr/>
        </p:nvSpPr>
        <p:spPr bwMode="white">
          <a:xfrm>
            <a:off x="3462842" y="3798222"/>
            <a:ext cx="514115" cy="43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EA08121-BA09-B5F4-0FCE-F60CB0A7AD66}"/>
              </a:ext>
            </a:extLst>
          </p:cNvPr>
          <p:cNvSpPr/>
          <p:nvPr/>
        </p:nvSpPr>
        <p:spPr bwMode="white">
          <a:xfrm>
            <a:off x="4138809" y="3807751"/>
            <a:ext cx="418909" cy="447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FD71B3B-0CFD-A889-52AC-B3572496586D}"/>
              </a:ext>
            </a:extLst>
          </p:cNvPr>
          <p:cNvSpPr/>
          <p:nvPr/>
        </p:nvSpPr>
        <p:spPr bwMode="white">
          <a:xfrm>
            <a:off x="6214314" y="3807751"/>
            <a:ext cx="456991" cy="409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5A02C17-0EBC-FD5C-3296-7FD9D35C03E6}"/>
              </a:ext>
            </a:extLst>
          </p:cNvPr>
          <p:cNvSpPr/>
          <p:nvPr/>
        </p:nvSpPr>
        <p:spPr bwMode="white">
          <a:xfrm>
            <a:off x="6909322" y="3836340"/>
            <a:ext cx="428429" cy="343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1B8DAE4-AAA7-33B5-E217-257C1BE48C0A}"/>
              </a:ext>
            </a:extLst>
          </p:cNvPr>
          <p:cNvSpPr/>
          <p:nvPr/>
        </p:nvSpPr>
        <p:spPr bwMode="white">
          <a:xfrm>
            <a:off x="10060661" y="3798223"/>
            <a:ext cx="466512" cy="409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89E2767-D86F-9181-0725-F343DEDB05FD}"/>
              </a:ext>
            </a:extLst>
          </p:cNvPr>
          <p:cNvSpPr/>
          <p:nvPr/>
        </p:nvSpPr>
        <p:spPr bwMode="white">
          <a:xfrm>
            <a:off x="10746148" y="3807751"/>
            <a:ext cx="437950" cy="390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DDD520A-A052-B33A-0ACE-A4DE7E9E11AC}"/>
              </a:ext>
            </a:extLst>
          </p:cNvPr>
          <p:cNvSpPr/>
          <p:nvPr/>
        </p:nvSpPr>
        <p:spPr bwMode="white">
          <a:xfrm>
            <a:off x="2577421" y="4703542"/>
            <a:ext cx="495074" cy="428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558B37E-C01E-72C5-A8CC-DC349C88B520}"/>
              </a:ext>
            </a:extLst>
          </p:cNvPr>
          <p:cNvSpPr/>
          <p:nvPr/>
        </p:nvSpPr>
        <p:spPr bwMode="white">
          <a:xfrm>
            <a:off x="3234347" y="4713072"/>
            <a:ext cx="456991" cy="419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8DE33C5-91A5-6163-C393-1736BD4C8BF7}"/>
              </a:ext>
            </a:extLst>
          </p:cNvPr>
          <p:cNvSpPr/>
          <p:nvPr/>
        </p:nvSpPr>
        <p:spPr bwMode="white">
          <a:xfrm>
            <a:off x="6528495" y="4732131"/>
            <a:ext cx="437950" cy="362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11CD95DF-6894-5456-9FCF-9041644F99EE}"/>
              </a:ext>
            </a:extLst>
          </p:cNvPr>
          <p:cNvSpPr/>
          <p:nvPr/>
        </p:nvSpPr>
        <p:spPr bwMode="white">
          <a:xfrm>
            <a:off x="7147338" y="4684482"/>
            <a:ext cx="495074" cy="447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1A3BE6-426E-2DC6-4ADA-8F4EECC71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78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08731E-4C11-2E04-855F-D78675A88144}"/>
              </a:ext>
            </a:extLst>
          </p:cNvPr>
          <p:cNvSpPr/>
          <p:nvPr/>
        </p:nvSpPr>
        <p:spPr bwMode="white">
          <a:xfrm>
            <a:off x="1787206" y="1485019"/>
            <a:ext cx="675966" cy="315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C47ED6-68E9-EA6E-DCA6-5786EE345748}"/>
              </a:ext>
            </a:extLst>
          </p:cNvPr>
          <p:cNvSpPr/>
          <p:nvPr/>
        </p:nvSpPr>
        <p:spPr bwMode="white">
          <a:xfrm>
            <a:off x="4491074" y="1485019"/>
            <a:ext cx="675966" cy="306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0DBEB8-F2A1-92C8-A6C9-5C5AB931DE24}"/>
              </a:ext>
            </a:extLst>
          </p:cNvPr>
          <p:cNvSpPr/>
          <p:nvPr/>
        </p:nvSpPr>
        <p:spPr bwMode="white">
          <a:xfrm>
            <a:off x="7204462" y="1485019"/>
            <a:ext cx="675966" cy="306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6B3ED4-8520-8F86-0B8F-717959B946F6}"/>
              </a:ext>
            </a:extLst>
          </p:cNvPr>
          <p:cNvSpPr/>
          <p:nvPr/>
        </p:nvSpPr>
        <p:spPr bwMode="white">
          <a:xfrm>
            <a:off x="9908330" y="1485019"/>
            <a:ext cx="675966" cy="315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70D2BA2-A479-1D17-4941-88E0608AF219}"/>
              </a:ext>
            </a:extLst>
          </p:cNvPr>
          <p:cNvSpPr/>
          <p:nvPr/>
        </p:nvSpPr>
        <p:spPr bwMode="white">
          <a:xfrm>
            <a:off x="1777685" y="2039659"/>
            <a:ext cx="675966" cy="306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120178E-9876-E8D6-5111-4E31754AF198}"/>
              </a:ext>
            </a:extLst>
          </p:cNvPr>
          <p:cNvSpPr/>
          <p:nvPr/>
        </p:nvSpPr>
        <p:spPr bwMode="white">
          <a:xfrm>
            <a:off x="4491074" y="2039659"/>
            <a:ext cx="685487" cy="306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963BB23-B25B-AFA0-EFB7-3ACAB3E65379}"/>
              </a:ext>
            </a:extLst>
          </p:cNvPr>
          <p:cNvSpPr/>
          <p:nvPr/>
        </p:nvSpPr>
        <p:spPr bwMode="white">
          <a:xfrm>
            <a:off x="7194942" y="2039659"/>
            <a:ext cx="685487" cy="306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FC57D06-D1FF-4C50-97D0-C941D775F1C8}"/>
              </a:ext>
            </a:extLst>
          </p:cNvPr>
          <p:cNvSpPr/>
          <p:nvPr/>
        </p:nvSpPr>
        <p:spPr bwMode="white">
          <a:xfrm>
            <a:off x="9908330" y="2039659"/>
            <a:ext cx="685487" cy="306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60F80FED-ACD8-A248-5217-1E480230E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98671"/>
            <a:ext cx="11520000" cy="2841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7E6D86B-7ACC-F72E-C66F-231265186657}"/>
              </a:ext>
            </a:extLst>
          </p:cNvPr>
          <p:cNvSpPr/>
          <p:nvPr/>
        </p:nvSpPr>
        <p:spPr bwMode="white">
          <a:xfrm>
            <a:off x="3481884" y="3242481"/>
            <a:ext cx="675966" cy="295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931E9FD-1461-82D9-D3DB-6C527720A18E}"/>
              </a:ext>
            </a:extLst>
          </p:cNvPr>
          <p:cNvSpPr/>
          <p:nvPr/>
        </p:nvSpPr>
        <p:spPr bwMode="white">
          <a:xfrm>
            <a:off x="6366644" y="3232945"/>
            <a:ext cx="675966" cy="305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8A0A640-9156-2480-AEE9-47431C6196A4}"/>
              </a:ext>
            </a:extLst>
          </p:cNvPr>
          <p:cNvSpPr/>
          <p:nvPr/>
        </p:nvSpPr>
        <p:spPr bwMode="white">
          <a:xfrm>
            <a:off x="9260925" y="3232945"/>
            <a:ext cx="675965" cy="305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5543161-436C-4E44-19DC-46D642F02930}"/>
              </a:ext>
            </a:extLst>
          </p:cNvPr>
          <p:cNvSpPr/>
          <p:nvPr/>
        </p:nvSpPr>
        <p:spPr bwMode="white">
          <a:xfrm>
            <a:off x="3481884" y="3786035"/>
            <a:ext cx="685487" cy="305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62F2B9C-F20B-2EA5-EB77-3D2A35556467}"/>
              </a:ext>
            </a:extLst>
          </p:cNvPr>
          <p:cNvSpPr/>
          <p:nvPr/>
        </p:nvSpPr>
        <p:spPr bwMode="white">
          <a:xfrm>
            <a:off x="6366644" y="3786035"/>
            <a:ext cx="685487" cy="314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035672F-5D28-2BB4-8F8A-59B5AF3BC817}"/>
              </a:ext>
            </a:extLst>
          </p:cNvPr>
          <p:cNvSpPr/>
          <p:nvPr/>
        </p:nvSpPr>
        <p:spPr bwMode="white">
          <a:xfrm>
            <a:off x="9270446" y="3795571"/>
            <a:ext cx="675965" cy="305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9B002B8-810C-4223-F757-26234B558CEF}"/>
              </a:ext>
            </a:extLst>
          </p:cNvPr>
          <p:cNvSpPr/>
          <p:nvPr/>
        </p:nvSpPr>
        <p:spPr bwMode="white">
          <a:xfrm>
            <a:off x="3158181" y="4348661"/>
            <a:ext cx="695008" cy="305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841A60F-34B8-748F-5E8D-85A1B9E90546}"/>
              </a:ext>
            </a:extLst>
          </p:cNvPr>
          <p:cNvSpPr/>
          <p:nvPr/>
        </p:nvSpPr>
        <p:spPr bwMode="white">
          <a:xfrm>
            <a:off x="6376165" y="4348661"/>
            <a:ext cx="675966" cy="305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6F5D9D5F-7149-133D-52DB-54F1062DDD2E}"/>
              </a:ext>
            </a:extLst>
          </p:cNvPr>
          <p:cNvSpPr/>
          <p:nvPr/>
        </p:nvSpPr>
        <p:spPr bwMode="white">
          <a:xfrm>
            <a:off x="9251404" y="4348661"/>
            <a:ext cx="675966" cy="305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286A92F-0785-95D1-415F-6E931EDB0605}"/>
              </a:ext>
            </a:extLst>
          </p:cNvPr>
          <p:cNvSpPr/>
          <p:nvPr/>
        </p:nvSpPr>
        <p:spPr bwMode="white">
          <a:xfrm>
            <a:off x="3158181" y="4911287"/>
            <a:ext cx="685487" cy="295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FC719965-0FE6-DB25-DC5B-32D55C8CF83E}"/>
              </a:ext>
            </a:extLst>
          </p:cNvPr>
          <p:cNvSpPr/>
          <p:nvPr/>
        </p:nvSpPr>
        <p:spPr bwMode="white">
          <a:xfrm>
            <a:off x="6366644" y="4901751"/>
            <a:ext cx="666446" cy="314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BDD483F8-AC3D-BC5A-FEBB-07CA165A9086}"/>
              </a:ext>
            </a:extLst>
          </p:cNvPr>
          <p:cNvSpPr/>
          <p:nvPr/>
        </p:nvSpPr>
        <p:spPr bwMode="white">
          <a:xfrm>
            <a:off x="9260925" y="4911287"/>
            <a:ext cx="675965" cy="295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60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C2ACAF-73EB-5A2A-BB58-1EEE9F1F1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58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D5FA7B-5BD4-11A0-E31A-0896957D3D7F}"/>
              </a:ext>
            </a:extLst>
          </p:cNvPr>
          <p:cNvSpPr/>
          <p:nvPr/>
        </p:nvSpPr>
        <p:spPr bwMode="white">
          <a:xfrm>
            <a:off x="1558710" y="2587411"/>
            <a:ext cx="10396561" cy="314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20B5B0-AC45-C0DD-35C7-63675EAB414C}"/>
              </a:ext>
            </a:extLst>
          </p:cNvPr>
          <p:cNvSpPr/>
          <p:nvPr/>
        </p:nvSpPr>
        <p:spPr bwMode="white">
          <a:xfrm>
            <a:off x="1396859" y="3140013"/>
            <a:ext cx="2437289" cy="314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img_16777215">
            <a:extLst>
              <a:ext uri="{FF2B5EF4-FFF2-40B4-BE49-F238E27FC236}">
                <a16:creationId xmlns:a16="http://schemas.microsoft.com/office/drawing/2014/main" id="{515CBD4D-F29B-FE88-D6BA-0FFA1DEB8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3" y="3578283"/>
            <a:ext cx="11520000" cy="2184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CB1F4C4-CAA4-C0AA-C74D-5BEFD04C9EF9}"/>
              </a:ext>
            </a:extLst>
          </p:cNvPr>
          <p:cNvSpPr/>
          <p:nvPr/>
        </p:nvSpPr>
        <p:spPr bwMode="white">
          <a:xfrm>
            <a:off x="8153067" y="4264969"/>
            <a:ext cx="1485223" cy="305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FF3C7E22-03C3-238A-00BD-2DEC47DBF620}"/>
              </a:ext>
            </a:extLst>
          </p:cNvPr>
          <p:cNvSpPr/>
          <p:nvPr/>
        </p:nvSpPr>
        <p:spPr bwMode="white">
          <a:xfrm>
            <a:off x="7143877" y="4818132"/>
            <a:ext cx="4846016" cy="305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5309AFD9-A599-30EC-1BB4-71F81633906A}"/>
              </a:ext>
            </a:extLst>
          </p:cNvPr>
          <p:cNvSpPr/>
          <p:nvPr/>
        </p:nvSpPr>
        <p:spPr bwMode="white">
          <a:xfrm>
            <a:off x="1897993" y="5371296"/>
            <a:ext cx="3560727" cy="314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2023-08-10T04:01:19Z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