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953768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2" y="3503676"/>
            <a:ext cx="36480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B3957F-2A28-4962-8316-89C61F424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94EDB1-AB2B-EDBF-C4BB-2EC77BE5EECC}"/>
              </a:ext>
            </a:extLst>
          </p:cNvPr>
          <p:cNvSpPr/>
          <p:nvPr/>
        </p:nvSpPr>
        <p:spPr bwMode="white">
          <a:xfrm>
            <a:off x="5547867" y="958158"/>
            <a:ext cx="257057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71FDDD-8F00-11B4-2F19-D8ACB85676A3}"/>
              </a:ext>
            </a:extLst>
          </p:cNvPr>
          <p:cNvSpPr/>
          <p:nvPr/>
        </p:nvSpPr>
        <p:spPr bwMode="white">
          <a:xfrm>
            <a:off x="6195272" y="2787219"/>
            <a:ext cx="257057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D8449F-6F88-F183-9A56-200A704DC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E7839D-107A-CF14-0546-79FEF58763E8}"/>
              </a:ext>
            </a:extLst>
          </p:cNvPr>
          <p:cNvSpPr/>
          <p:nvPr/>
        </p:nvSpPr>
        <p:spPr bwMode="white">
          <a:xfrm>
            <a:off x="1634876" y="1366888"/>
            <a:ext cx="352264" cy="37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459EC6-2B37-8EF9-AC4A-DA1F7B9EFDBA}"/>
              </a:ext>
            </a:extLst>
          </p:cNvPr>
          <p:cNvSpPr/>
          <p:nvPr/>
        </p:nvSpPr>
        <p:spPr bwMode="white">
          <a:xfrm>
            <a:off x="2910644" y="1445243"/>
            <a:ext cx="371305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6598FD-63AC-C4BA-4721-ECD385C809D5}"/>
              </a:ext>
            </a:extLst>
          </p:cNvPr>
          <p:cNvSpPr/>
          <p:nvPr/>
        </p:nvSpPr>
        <p:spPr bwMode="white">
          <a:xfrm>
            <a:off x="5490743" y="1464329"/>
            <a:ext cx="352264" cy="27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DE0858-0DE6-388C-8342-EECCA08128A1}"/>
              </a:ext>
            </a:extLst>
          </p:cNvPr>
          <p:cNvSpPr/>
          <p:nvPr/>
        </p:nvSpPr>
        <p:spPr bwMode="white">
          <a:xfrm>
            <a:off x="6766512" y="1445243"/>
            <a:ext cx="352264" cy="29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86B1EB-6225-1763-85BB-91C1BF889579}"/>
              </a:ext>
            </a:extLst>
          </p:cNvPr>
          <p:cNvSpPr/>
          <p:nvPr/>
        </p:nvSpPr>
        <p:spPr bwMode="white">
          <a:xfrm>
            <a:off x="9013388" y="1445243"/>
            <a:ext cx="352264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61957A-9EE9-5C6A-405F-A651BFAAB203}"/>
              </a:ext>
            </a:extLst>
          </p:cNvPr>
          <p:cNvSpPr/>
          <p:nvPr/>
        </p:nvSpPr>
        <p:spPr bwMode="white">
          <a:xfrm>
            <a:off x="10289157" y="1445243"/>
            <a:ext cx="371305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55A11D-801E-6B50-84BA-71CC50D18884}"/>
              </a:ext>
            </a:extLst>
          </p:cNvPr>
          <p:cNvSpPr/>
          <p:nvPr/>
        </p:nvSpPr>
        <p:spPr bwMode="white">
          <a:xfrm>
            <a:off x="1634876" y="2046432"/>
            <a:ext cx="361785" cy="27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DA0787E-8C1A-2FDE-29F8-1C49F70C07EB}"/>
              </a:ext>
            </a:extLst>
          </p:cNvPr>
          <p:cNvSpPr/>
          <p:nvPr/>
        </p:nvSpPr>
        <p:spPr bwMode="white">
          <a:xfrm>
            <a:off x="2596462" y="2027347"/>
            <a:ext cx="352264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742BAA-86DC-23F1-7347-9565668D393D}"/>
              </a:ext>
            </a:extLst>
          </p:cNvPr>
          <p:cNvSpPr/>
          <p:nvPr/>
        </p:nvSpPr>
        <p:spPr bwMode="white">
          <a:xfrm>
            <a:off x="6442809" y="2027347"/>
            <a:ext cx="361785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91E5BD-55A7-BA44-651C-B566C600912B}"/>
              </a:ext>
            </a:extLst>
          </p:cNvPr>
          <p:cNvSpPr/>
          <p:nvPr/>
        </p:nvSpPr>
        <p:spPr bwMode="white">
          <a:xfrm>
            <a:off x="9013388" y="2027347"/>
            <a:ext cx="352264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EB81E63-E325-A80E-165D-5210603665D0}"/>
              </a:ext>
            </a:extLst>
          </p:cNvPr>
          <p:cNvSpPr/>
          <p:nvPr/>
        </p:nvSpPr>
        <p:spPr bwMode="white">
          <a:xfrm>
            <a:off x="9965454" y="2036890"/>
            <a:ext cx="371305" cy="28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DDA1B43-82F7-0B11-D541-5CA9F9E7D341}"/>
              </a:ext>
            </a:extLst>
          </p:cNvPr>
          <p:cNvSpPr/>
          <p:nvPr/>
        </p:nvSpPr>
        <p:spPr bwMode="white">
          <a:xfrm flipV="1">
            <a:off x="5167041" y="2036890"/>
            <a:ext cx="352264" cy="314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BE31557-0680-8B04-6AB0-A4D4A4EEB3A7}"/>
              </a:ext>
            </a:extLst>
          </p:cNvPr>
          <p:cNvSpPr/>
          <p:nvPr/>
        </p:nvSpPr>
        <p:spPr bwMode="white">
          <a:xfrm>
            <a:off x="1720561" y="2628536"/>
            <a:ext cx="257057" cy="29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A036F46-B299-6B46-E9DF-F2137D9188A2}"/>
              </a:ext>
            </a:extLst>
          </p:cNvPr>
          <p:cNvSpPr/>
          <p:nvPr/>
        </p:nvSpPr>
        <p:spPr bwMode="white">
          <a:xfrm>
            <a:off x="2920165" y="2618993"/>
            <a:ext cx="352264" cy="29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2B9A975-A8FF-0ACC-2285-0FD146FC1C97}"/>
              </a:ext>
            </a:extLst>
          </p:cNvPr>
          <p:cNvSpPr/>
          <p:nvPr/>
        </p:nvSpPr>
        <p:spPr bwMode="white">
          <a:xfrm>
            <a:off x="5176561" y="2638079"/>
            <a:ext cx="333223" cy="27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F1E7826-B384-5B70-FEB2-92D4AD283C8E}"/>
              </a:ext>
            </a:extLst>
          </p:cNvPr>
          <p:cNvSpPr/>
          <p:nvPr/>
        </p:nvSpPr>
        <p:spPr bwMode="white">
          <a:xfrm>
            <a:off x="6119107" y="2618993"/>
            <a:ext cx="371305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1258D98-6385-6BF8-5BB2-95B05BA8A1CA}"/>
              </a:ext>
            </a:extLst>
          </p:cNvPr>
          <p:cNvSpPr/>
          <p:nvPr/>
        </p:nvSpPr>
        <p:spPr bwMode="white">
          <a:xfrm>
            <a:off x="2034743" y="3201097"/>
            <a:ext cx="1332892" cy="31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56B1AE4-3C5E-ECAF-AB66-B5A87CB56619}"/>
              </a:ext>
            </a:extLst>
          </p:cNvPr>
          <p:cNvSpPr/>
          <p:nvPr/>
        </p:nvSpPr>
        <p:spPr bwMode="white">
          <a:xfrm>
            <a:off x="5243206" y="3201097"/>
            <a:ext cx="1009190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C13D2A1-5CF0-451B-CDA8-6C60B9F35282}"/>
              </a:ext>
            </a:extLst>
          </p:cNvPr>
          <p:cNvSpPr/>
          <p:nvPr/>
        </p:nvSpPr>
        <p:spPr bwMode="white">
          <a:xfrm>
            <a:off x="2682148" y="3783201"/>
            <a:ext cx="1323371" cy="31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B04C2F1-21B5-7B65-83BE-4B30C5ADB775}"/>
              </a:ext>
            </a:extLst>
          </p:cNvPr>
          <p:cNvSpPr/>
          <p:nvPr/>
        </p:nvSpPr>
        <p:spPr bwMode="white">
          <a:xfrm>
            <a:off x="4605322" y="3792743"/>
            <a:ext cx="1313851" cy="29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AD98D5E-0B46-0D39-E377-79DE3155620E}"/>
              </a:ext>
            </a:extLst>
          </p:cNvPr>
          <p:cNvSpPr/>
          <p:nvPr/>
        </p:nvSpPr>
        <p:spPr bwMode="white">
          <a:xfrm>
            <a:off x="8289818" y="3792743"/>
            <a:ext cx="1342413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0063B13E-8632-9672-6C24-62C3C2E90508}"/>
              </a:ext>
            </a:extLst>
          </p:cNvPr>
          <p:cNvSpPr/>
          <p:nvPr/>
        </p:nvSpPr>
        <p:spPr bwMode="white">
          <a:xfrm>
            <a:off x="7509123" y="4374847"/>
            <a:ext cx="1313851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2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287DDD-2D69-B4EB-2514-34006D43C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9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BAFAC9-62C3-98B6-38CD-19639D686120}"/>
              </a:ext>
            </a:extLst>
          </p:cNvPr>
          <p:cNvSpPr/>
          <p:nvPr/>
        </p:nvSpPr>
        <p:spPr bwMode="white">
          <a:xfrm>
            <a:off x="9565586" y="910892"/>
            <a:ext cx="257057" cy="23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3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D63A2E-D584-329E-8F98-EEA4188F4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64DC5D-C5EC-4126-8998-9CECB7CD2D26}"/>
              </a:ext>
            </a:extLst>
          </p:cNvPr>
          <p:cNvSpPr/>
          <p:nvPr/>
        </p:nvSpPr>
        <p:spPr bwMode="white">
          <a:xfrm>
            <a:off x="5014710" y="1558443"/>
            <a:ext cx="1009190" cy="314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55A0FD-95A9-5979-D296-2D917D33433A}"/>
              </a:ext>
            </a:extLst>
          </p:cNvPr>
          <p:cNvSpPr/>
          <p:nvPr/>
        </p:nvSpPr>
        <p:spPr bwMode="white">
          <a:xfrm>
            <a:off x="6776033" y="1558443"/>
            <a:ext cx="1332892" cy="314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12B50E-9BA1-FAFD-93D7-5A600F01E3E2}"/>
              </a:ext>
            </a:extLst>
          </p:cNvPr>
          <p:cNvSpPr/>
          <p:nvPr/>
        </p:nvSpPr>
        <p:spPr bwMode="white">
          <a:xfrm>
            <a:off x="5014710" y="2158692"/>
            <a:ext cx="1009190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119153-F288-3BF8-99D5-4B317E6B4137}"/>
              </a:ext>
            </a:extLst>
          </p:cNvPr>
          <p:cNvSpPr/>
          <p:nvPr/>
        </p:nvSpPr>
        <p:spPr bwMode="white">
          <a:xfrm>
            <a:off x="6776033" y="2149165"/>
            <a:ext cx="1332892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150E845-3FD4-8155-3BBC-BEA091639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3" y="3263913"/>
            <a:ext cx="11520000" cy="217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73BDCB-B318-0659-F505-BA750821EEB1}"/>
              </a:ext>
            </a:extLst>
          </p:cNvPr>
          <p:cNvSpPr/>
          <p:nvPr/>
        </p:nvSpPr>
        <p:spPr bwMode="white">
          <a:xfrm>
            <a:off x="4348264" y="3349798"/>
            <a:ext cx="247537" cy="23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0E535B-FFFD-CC14-FD21-CEB078F9A006}"/>
              </a:ext>
            </a:extLst>
          </p:cNvPr>
          <p:cNvSpPr/>
          <p:nvPr/>
        </p:nvSpPr>
        <p:spPr bwMode="white">
          <a:xfrm>
            <a:off x="7575768" y="4523569"/>
            <a:ext cx="238016" cy="23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