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5312" y="1944624"/>
            <a:ext cx="3381375" cy="10668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337" y="3484626"/>
            <a:ext cx="10601325" cy="87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DDB7D5F-0ABA-56A8-8D70-62C4A97666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084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4468546-7E04-B85D-E958-44A361AC2CDA}"/>
              </a:ext>
            </a:extLst>
          </p:cNvPr>
          <p:cNvSpPr/>
          <p:nvPr/>
        </p:nvSpPr>
        <p:spPr bwMode="white">
          <a:xfrm>
            <a:off x="6480892" y="2081468"/>
            <a:ext cx="476033" cy="2380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328E733-023C-4B73-1C23-4BE9EC8F3CA9}"/>
              </a:ext>
            </a:extLst>
          </p:cNvPr>
          <p:cNvSpPr/>
          <p:nvPr/>
        </p:nvSpPr>
        <p:spPr bwMode="white">
          <a:xfrm>
            <a:off x="5128958" y="3204917"/>
            <a:ext cx="285619" cy="2380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32096DEC-C7DB-BCAD-D718-62D0FA3A25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87" y="4128430"/>
            <a:ext cx="11520000" cy="16752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AA0F3B6-7046-3476-C75D-1B631B807E6D}"/>
              </a:ext>
            </a:extLst>
          </p:cNvPr>
          <p:cNvSpPr/>
          <p:nvPr/>
        </p:nvSpPr>
        <p:spPr bwMode="white">
          <a:xfrm>
            <a:off x="8666139" y="4319888"/>
            <a:ext cx="247537" cy="248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E59B3BB-E382-6BD4-3A61-1061F11400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668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61D90E6-D1E9-179A-D8DC-F2C415A272A0}"/>
              </a:ext>
            </a:extLst>
          </p:cNvPr>
          <p:cNvSpPr/>
          <p:nvPr/>
        </p:nvSpPr>
        <p:spPr bwMode="white">
          <a:xfrm>
            <a:off x="11288826" y="2083605"/>
            <a:ext cx="314180" cy="295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302BD65-E7C8-1E79-5BBD-0787DB644D82}"/>
              </a:ext>
            </a:extLst>
          </p:cNvPr>
          <p:cNvSpPr/>
          <p:nvPr/>
        </p:nvSpPr>
        <p:spPr bwMode="white">
          <a:xfrm>
            <a:off x="11288826" y="3199281"/>
            <a:ext cx="314180" cy="305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805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F44D1E8-717B-1914-51B3-F5A00FAB8A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607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7B10DA2-46D9-1C0B-4D5E-92A4F6F4C31C}"/>
              </a:ext>
            </a:extLst>
          </p:cNvPr>
          <p:cNvSpPr/>
          <p:nvPr/>
        </p:nvSpPr>
        <p:spPr bwMode="white">
          <a:xfrm>
            <a:off x="8432628" y="1625655"/>
            <a:ext cx="3284628" cy="3145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417052E-9104-2676-BAE1-A4DEF83D4EBC}"/>
              </a:ext>
            </a:extLst>
          </p:cNvPr>
          <p:cNvSpPr/>
          <p:nvPr/>
        </p:nvSpPr>
        <p:spPr bwMode="white">
          <a:xfrm>
            <a:off x="7690016" y="1997450"/>
            <a:ext cx="1085355" cy="305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73BD458-26CA-6705-534E-D9A87A1391A0}"/>
              </a:ext>
            </a:extLst>
          </p:cNvPr>
          <p:cNvSpPr/>
          <p:nvPr/>
        </p:nvSpPr>
        <p:spPr bwMode="white">
          <a:xfrm>
            <a:off x="8432628" y="2559910"/>
            <a:ext cx="3256066" cy="305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F56E5C7-32B7-34E4-4D3F-1CFA698D9CF0}"/>
              </a:ext>
            </a:extLst>
          </p:cNvPr>
          <p:cNvSpPr/>
          <p:nvPr/>
        </p:nvSpPr>
        <p:spPr bwMode="white">
          <a:xfrm>
            <a:off x="7690016" y="2931705"/>
            <a:ext cx="1685157" cy="305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579FD3D-0DAC-4F04-92FB-B16686051AB0}"/>
              </a:ext>
            </a:extLst>
          </p:cNvPr>
          <p:cNvSpPr/>
          <p:nvPr/>
        </p:nvSpPr>
        <p:spPr bwMode="white">
          <a:xfrm>
            <a:off x="8432628" y="3513231"/>
            <a:ext cx="3284628" cy="3145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DDA4172-86AF-A940-5EBD-1D30953ADDFE}"/>
              </a:ext>
            </a:extLst>
          </p:cNvPr>
          <p:cNvSpPr/>
          <p:nvPr/>
        </p:nvSpPr>
        <p:spPr bwMode="white">
          <a:xfrm>
            <a:off x="7690016" y="3885026"/>
            <a:ext cx="3113256" cy="305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536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E0D920A-17B4-4ADA-FFC4-C19DB30322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665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5483A85-08F1-15B3-E19B-A7021766E74F}"/>
              </a:ext>
            </a:extLst>
          </p:cNvPr>
          <p:cNvSpPr/>
          <p:nvPr/>
        </p:nvSpPr>
        <p:spPr bwMode="white">
          <a:xfrm>
            <a:off x="1320694" y="1548539"/>
            <a:ext cx="352264" cy="304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F3367FD-FFCB-CA39-4E92-04BEF15BA47E}"/>
              </a:ext>
            </a:extLst>
          </p:cNvPr>
          <p:cNvSpPr/>
          <p:nvPr/>
        </p:nvSpPr>
        <p:spPr bwMode="white">
          <a:xfrm>
            <a:off x="2920165" y="1558063"/>
            <a:ext cx="361785" cy="2857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4124F4B-97BE-EC14-C6AA-0E6A7B13E2DF}"/>
              </a:ext>
            </a:extLst>
          </p:cNvPr>
          <p:cNvSpPr/>
          <p:nvPr/>
        </p:nvSpPr>
        <p:spPr bwMode="white">
          <a:xfrm>
            <a:off x="5804925" y="1548539"/>
            <a:ext cx="342743" cy="304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B88E24D-7D38-7425-0AC3-BD8E798997B3}"/>
              </a:ext>
            </a:extLst>
          </p:cNvPr>
          <p:cNvSpPr/>
          <p:nvPr/>
        </p:nvSpPr>
        <p:spPr bwMode="white">
          <a:xfrm>
            <a:off x="6766512" y="1558063"/>
            <a:ext cx="361785" cy="2952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BF38A61-EA1F-816B-DA9F-1E1490A52A83}"/>
              </a:ext>
            </a:extLst>
          </p:cNvPr>
          <p:cNvSpPr/>
          <p:nvPr/>
        </p:nvSpPr>
        <p:spPr bwMode="white">
          <a:xfrm>
            <a:off x="9660793" y="1548539"/>
            <a:ext cx="361785" cy="304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3C7DCE4-3C18-5B9F-362E-80F27CBE344B}"/>
              </a:ext>
            </a:extLst>
          </p:cNvPr>
          <p:cNvSpPr/>
          <p:nvPr/>
        </p:nvSpPr>
        <p:spPr bwMode="white">
          <a:xfrm>
            <a:off x="10612859" y="1567586"/>
            <a:ext cx="361785" cy="2857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48104B6-FFA6-8CE1-CE72-DD62D050D8A0}"/>
              </a:ext>
            </a:extLst>
          </p:cNvPr>
          <p:cNvSpPr/>
          <p:nvPr/>
        </p:nvSpPr>
        <p:spPr bwMode="white">
          <a:xfrm>
            <a:off x="1958578" y="2100899"/>
            <a:ext cx="361785" cy="314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BEF3099-8DA5-AC14-9792-331EA29D59A0}"/>
              </a:ext>
            </a:extLst>
          </p:cNvPr>
          <p:cNvSpPr/>
          <p:nvPr/>
        </p:nvSpPr>
        <p:spPr bwMode="white">
          <a:xfrm>
            <a:off x="2920165" y="2100899"/>
            <a:ext cx="352264" cy="314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502E12F8-975C-8A69-D0BF-F66511E33048}"/>
              </a:ext>
            </a:extLst>
          </p:cNvPr>
          <p:cNvSpPr/>
          <p:nvPr/>
        </p:nvSpPr>
        <p:spPr bwMode="white">
          <a:xfrm>
            <a:off x="5167041" y="2119946"/>
            <a:ext cx="342743" cy="2857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0B35FADE-71A5-30D7-3C40-A847084AA195}"/>
              </a:ext>
            </a:extLst>
          </p:cNvPr>
          <p:cNvSpPr/>
          <p:nvPr/>
        </p:nvSpPr>
        <p:spPr bwMode="white">
          <a:xfrm>
            <a:off x="6461851" y="2119946"/>
            <a:ext cx="342743" cy="2857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6B6FE686-10D4-1373-383F-792E5EF4732F}"/>
              </a:ext>
            </a:extLst>
          </p:cNvPr>
          <p:cNvSpPr/>
          <p:nvPr/>
        </p:nvSpPr>
        <p:spPr bwMode="white">
          <a:xfrm>
            <a:off x="9660793" y="2110422"/>
            <a:ext cx="342743" cy="2952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47EAF3BA-4745-C777-FB85-50D0D681E281}"/>
              </a:ext>
            </a:extLst>
          </p:cNvPr>
          <p:cNvSpPr/>
          <p:nvPr/>
        </p:nvSpPr>
        <p:spPr bwMode="white">
          <a:xfrm>
            <a:off x="10612859" y="2100899"/>
            <a:ext cx="361785" cy="304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3FE07D73-4A45-D0CD-4A0E-B6BE7FB8D350}"/>
              </a:ext>
            </a:extLst>
          </p:cNvPr>
          <p:cNvSpPr/>
          <p:nvPr/>
        </p:nvSpPr>
        <p:spPr bwMode="white">
          <a:xfrm>
            <a:off x="1958578" y="2681829"/>
            <a:ext cx="361785" cy="2857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3BEAA55C-A7A9-E4F7-5E69-F7535AF815D1}"/>
              </a:ext>
            </a:extLst>
          </p:cNvPr>
          <p:cNvSpPr/>
          <p:nvPr/>
        </p:nvSpPr>
        <p:spPr bwMode="white">
          <a:xfrm>
            <a:off x="2920165" y="2672305"/>
            <a:ext cx="352264" cy="2952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11DB8B33-C71E-B4CF-CB6B-EF43303BEA8B}"/>
              </a:ext>
            </a:extLst>
          </p:cNvPr>
          <p:cNvSpPr/>
          <p:nvPr/>
        </p:nvSpPr>
        <p:spPr bwMode="white">
          <a:xfrm>
            <a:off x="5804925" y="2691352"/>
            <a:ext cx="361785" cy="2761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590E441C-D70F-C0BD-6854-270829D0BC39}"/>
              </a:ext>
            </a:extLst>
          </p:cNvPr>
          <p:cNvSpPr/>
          <p:nvPr/>
        </p:nvSpPr>
        <p:spPr bwMode="white">
          <a:xfrm>
            <a:off x="6776033" y="2681829"/>
            <a:ext cx="342743" cy="2857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EDF3FAFD-4D16-C7A7-D4D7-68A8CC286872}"/>
              </a:ext>
            </a:extLst>
          </p:cNvPr>
          <p:cNvSpPr/>
          <p:nvPr/>
        </p:nvSpPr>
        <p:spPr bwMode="white">
          <a:xfrm>
            <a:off x="9651272" y="2672305"/>
            <a:ext cx="371305" cy="2952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AB5E1F63-A1A0-A862-3240-883C766E5235}"/>
              </a:ext>
            </a:extLst>
          </p:cNvPr>
          <p:cNvSpPr/>
          <p:nvPr/>
        </p:nvSpPr>
        <p:spPr bwMode="white">
          <a:xfrm>
            <a:off x="10622380" y="2681829"/>
            <a:ext cx="352264" cy="2952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9F50CBB0-CE17-BF01-4DB8-D5F99F1737E2}"/>
              </a:ext>
            </a:extLst>
          </p:cNvPr>
          <p:cNvSpPr/>
          <p:nvPr/>
        </p:nvSpPr>
        <p:spPr bwMode="white">
          <a:xfrm>
            <a:off x="1949057" y="3224665"/>
            <a:ext cx="371305" cy="304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78553EB3-8111-2A3D-9D71-90FF3262A55A}"/>
              </a:ext>
            </a:extLst>
          </p:cNvPr>
          <p:cNvSpPr/>
          <p:nvPr/>
        </p:nvSpPr>
        <p:spPr bwMode="white">
          <a:xfrm>
            <a:off x="2910644" y="3224665"/>
            <a:ext cx="371305" cy="314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DFA5680C-3FD7-83CB-9CE7-858741B25564}"/>
              </a:ext>
            </a:extLst>
          </p:cNvPr>
          <p:cNvSpPr/>
          <p:nvPr/>
        </p:nvSpPr>
        <p:spPr bwMode="white">
          <a:xfrm>
            <a:off x="5804925" y="3234189"/>
            <a:ext cx="352264" cy="2952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FCC55850-742A-7107-4DBB-E08CB5B63C81}"/>
              </a:ext>
            </a:extLst>
          </p:cNvPr>
          <p:cNvSpPr/>
          <p:nvPr/>
        </p:nvSpPr>
        <p:spPr bwMode="white">
          <a:xfrm>
            <a:off x="6776033" y="3243712"/>
            <a:ext cx="352264" cy="2857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2132EC18-D849-75CD-DA3B-08593EAED5DB}"/>
              </a:ext>
            </a:extLst>
          </p:cNvPr>
          <p:cNvSpPr/>
          <p:nvPr/>
        </p:nvSpPr>
        <p:spPr bwMode="white">
          <a:xfrm>
            <a:off x="9327570" y="3234189"/>
            <a:ext cx="361785" cy="2952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>
            <a:extLst>
              <a:ext uri="{FF2B5EF4-FFF2-40B4-BE49-F238E27FC236}">
                <a16:creationId xmlns:a16="http://schemas.microsoft.com/office/drawing/2014/main" id="{85457D68-BF1A-0027-0D28-ED6196C382D2}"/>
              </a:ext>
            </a:extLst>
          </p:cNvPr>
          <p:cNvSpPr/>
          <p:nvPr/>
        </p:nvSpPr>
        <p:spPr bwMode="white">
          <a:xfrm>
            <a:off x="10622380" y="3224665"/>
            <a:ext cx="352264" cy="304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794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2023-08-06T03:37:12Z</dcterms:created>
  <dcterms:modified xsi:type="dcterms:W3CDTF">2023-08-08T09:23:18Z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