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3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2036064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7" y="3466719"/>
            <a:ext cx="48482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7D47AE-25D5-C7F6-5D18-BC3E25BBF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4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5A9C07-9B0C-3EFB-3822-11F8038DF5B0}"/>
              </a:ext>
            </a:extLst>
          </p:cNvPr>
          <p:cNvSpPr/>
          <p:nvPr/>
        </p:nvSpPr>
        <p:spPr bwMode="white">
          <a:xfrm>
            <a:off x="1828800" y="1545996"/>
            <a:ext cx="791851" cy="41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188C17-31FA-8CF5-DFB5-96653C8C0391}"/>
              </a:ext>
            </a:extLst>
          </p:cNvPr>
          <p:cNvSpPr/>
          <p:nvPr/>
        </p:nvSpPr>
        <p:spPr bwMode="white">
          <a:xfrm>
            <a:off x="6814489" y="1545996"/>
            <a:ext cx="406277" cy="41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0F9FE3-2F55-9936-2214-D0FAD079EDDD}"/>
              </a:ext>
            </a:extLst>
          </p:cNvPr>
          <p:cNvSpPr/>
          <p:nvPr/>
        </p:nvSpPr>
        <p:spPr bwMode="white">
          <a:xfrm>
            <a:off x="10088942" y="1545996"/>
            <a:ext cx="346531" cy="41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6E9AD1-258E-C87E-A4A3-57DF73859459}"/>
              </a:ext>
            </a:extLst>
          </p:cNvPr>
          <p:cNvSpPr/>
          <p:nvPr/>
        </p:nvSpPr>
        <p:spPr bwMode="white">
          <a:xfrm>
            <a:off x="2620651" y="2181837"/>
            <a:ext cx="518475" cy="434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12F0DC-B741-8D35-BFA5-848F924347A8}"/>
              </a:ext>
            </a:extLst>
          </p:cNvPr>
          <p:cNvSpPr/>
          <p:nvPr/>
        </p:nvSpPr>
        <p:spPr bwMode="white">
          <a:xfrm>
            <a:off x="7220766" y="2181837"/>
            <a:ext cx="518640" cy="434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4DCD46-031C-0F88-D1FF-E135C2525596}"/>
              </a:ext>
            </a:extLst>
          </p:cNvPr>
          <p:cNvSpPr/>
          <p:nvPr/>
        </p:nvSpPr>
        <p:spPr bwMode="white">
          <a:xfrm>
            <a:off x="10107795" y="2191264"/>
            <a:ext cx="406277" cy="434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1E4E0F24-BFDB-D951-C6D8-862762041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64129"/>
            <a:ext cx="11520000" cy="317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C83D6B-0589-C8CF-420F-C067C4D8C5C9}"/>
              </a:ext>
            </a:extLst>
          </p:cNvPr>
          <p:cNvSpPr/>
          <p:nvPr/>
        </p:nvSpPr>
        <p:spPr bwMode="white">
          <a:xfrm>
            <a:off x="2328421" y="3674042"/>
            <a:ext cx="2219775" cy="190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7A7A1D3-B3D2-9B67-E757-A433C72F3EA5}"/>
              </a:ext>
            </a:extLst>
          </p:cNvPr>
          <p:cNvSpPr/>
          <p:nvPr/>
        </p:nvSpPr>
        <p:spPr bwMode="white">
          <a:xfrm>
            <a:off x="7447175" y="3674042"/>
            <a:ext cx="2565881" cy="190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943100" y="3499552"/>
            <a:ext cx="394747" cy="53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43100" y="4778129"/>
            <a:ext cx="394747" cy="97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01984" y="3537259"/>
            <a:ext cx="130031" cy="204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FEB6D4-E867-636B-FC9C-FA824C3D1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9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31A4C5-34C6-4A9A-D2AB-A01DCC7BA31A}"/>
              </a:ext>
            </a:extLst>
          </p:cNvPr>
          <p:cNvSpPr/>
          <p:nvPr/>
        </p:nvSpPr>
        <p:spPr bwMode="white">
          <a:xfrm>
            <a:off x="1958578" y="1550679"/>
            <a:ext cx="361785" cy="31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C324E2-0119-E3C9-B7A9-702C38F42DB1}"/>
              </a:ext>
            </a:extLst>
          </p:cNvPr>
          <p:cNvSpPr/>
          <p:nvPr/>
        </p:nvSpPr>
        <p:spPr bwMode="white">
          <a:xfrm>
            <a:off x="3234347" y="1560227"/>
            <a:ext cx="371305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45EE5B-CC69-ED9A-5ABB-0FCB69CDC956}"/>
              </a:ext>
            </a:extLst>
          </p:cNvPr>
          <p:cNvSpPr/>
          <p:nvPr/>
        </p:nvSpPr>
        <p:spPr bwMode="white">
          <a:xfrm>
            <a:off x="5804925" y="1560227"/>
            <a:ext cx="361785" cy="29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27E825-56B4-3C46-D1DD-EE103CDACA2F}"/>
              </a:ext>
            </a:extLst>
          </p:cNvPr>
          <p:cNvSpPr/>
          <p:nvPr/>
        </p:nvSpPr>
        <p:spPr bwMode="white">
          <a:xfrm>
            <a:off x="6766512" y="1550679"/>
            <a:ext cx="361785" cy="29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909538-DCF3-95FA-4E97-9C114B7503D3}"/>
              </a:ext>
            </a:extLst>
          </p:cNvPr>
          <p:cNvSpPr/>
          <p:nvPr/>
        </p:nvSpPr>
        <p:spPr bwMode="white">
          <a:xfrm>
            <a:off x="9003867" y="1560227"/>
            <a:ext cx="371305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06DDE7-3785-C3CC-2414-AC2B82907DF1}"/>
              </a:ext>
            </a:extLst>
          </p:cNvPr>
          <p:cNvSpPr/>
          <p:nvPr/>
        </p:nvSpPr>
        <p:spPr bwMode="white">
          <a:xfrm>
            <a:off x="10289157" y="1550679"/>
            <a:ext cx="361785" cy="30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D2068F-A23B-91A6-BF9A-5DC0338A7C74}"/>
              </a:ext>
            </a:extLst>
          </p:cNvPr>
          <p:cNvSpPr/>
          <p:nvPr/>
        </p:nvSpPr>
        <p:spPr bwMode="white">
          <a:xfrm>
            <a:off x="5576429" y="2171301"/>
            <a:ext cx="1313851" cy="29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A976E53-96DE-BE6E-F5F0-A8CE8F70D6C5}"/>
              </a:ext>
            </a:extLst>
          </p:cNvPr>
          <p:cNvSpPr/>
          <p:nvPr/>
        </p:nvSpPr>
        <p:spPr bwMode="white">
          <a:xfrm>
            <a:off x="7337752" y="2171301"/>
            <a:ext cx="1323371" cy="30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A7E6E8-369A-6A0A-7981-6C4726412C7B}"/>
              </a:ext>
            </a:extLst>
          </p:cNvPr>
          <p:cNvSpPr/>
          <p:nvPr/>
        </p:nvSpPr>
        <p:spPr bwMode="white">
          <a:xfrm>
            <a:off x="5081355" y="2772827"/>
            <a:ext cx="371305" cy="31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0084A4-45D6-155C-D44D-74DAF6049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5846525A-E1E1-EECF-13DC-1AFD89606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5" y="3905062"/>
            <a:ext cx="11520000" cy="228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89F5EA-99E9-8E1C-2E95-107F95417640}"/>
              </a:ext>
            </a:extLst>
          </p:cNvPr>
          <p:cNvSpPr/>
          <p:nvPr/>
        </p:nvSpPr>
        <p:spPr bwMode="white">
          <a:xfrm>
            <a:off x="8027304" y="4009903"/>
            <a:ext cx="247537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B68F68-8EF4-A48F-B38B-74C8E6E8C15C}"/>
              </a:ext>
            </a:extLst>
          </p:cNvPr>
          <p:cNvSpPr/>
          <p:nvPr/>
        </p:nvSpPr>
        <p:spPr bwMode="white">
          <a:xfrm>
            <a:off x="3362180" y="5296596"/>
            <a:ext cx="218975" cy="22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31A604-0829-22FE-F9C7-11C0CA7C21F9}"/>
              </a:ext>
            </a:extLst>
          </p:cNvPr>
          <p:cNvSpPr/>
          <p:nvPr/>
        </p:nvSpPr>
        <p:spPr bwMode="white">
          <a:xfrm>
            <a:off x="8036824" y="5229879"/>
            <a:ext cx="228495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B0AB7C-46F0-00C8-C80A-D773BFB0D932}"/>
              </a:ext>
            </a:extLst>
          </p:cNvPr>
          <p:cNvSpPr/>
          <p:nvPr/>
        </p:nvSpPr>
        <p:spPr bwMode="white">
          <a:xfrm>
            <a:off x="5618576" y="5820804"/>
            <a:ext cx="247537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0033054-0C77-1524-DA86-A35F679D45F9}"/>
              </a:ext>
            </a:extLst>
          </p:cNvPr>
          <p:cNvSpPr/>
          <p:nvPr/>
        </p:nvSpPr>
        <p:spPr bwMode="white">
          <a:xfrm>
            <a:off x="8008262" y="5849398"/>
            <a:ext cx="276099" cy="22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3B1EE1-EC83-BA01-263E-AE16CCE21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CFDE13-94BC-99AD-DD6E-5D609560476B}"/>
              </a:ext>
            </a:extLst>
          </p:cNvPr>
          <p:cNvSpPr/>
          <p:nvPr/>
        </p:nvSpPr>
        <p:spPr bwMode="white">
          <a:xfrm>
            <a:off x="6718909" y="958330"/>
            <a:ext cx="2751471" cy="31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F515C2-A575-A40E-468D-82E0ABCECF81}"/>
              </a:ext>
            </a:extLst>
          </p:cNvPr>
          <p:cNvSpPr/>
          <p:nvPr/>
        </p:nvSpPr>
        <p:spPr bwMode="white">
          <a:xfrm>
            <a:off x="6376165" y="1606588"/>
            <a:ext cx="285619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C015A7-7248-C91C-E914-029B9ACF2AD3}"/>
              </a:ext>
            </a:extLst>
          </p:cNvPr>
          <p:cNvSpPr/>
          <p:nvPr/>
        </p:nvSpPr>
        <p:spPr bwMode="white">
          <a:xfrm>
            <a:off x="9508462" y="1577989"/>
            <a:ext cx="1989818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429747-4F7A-F695-71B5-31200F267430}"/>
              </a:ext>
            </a:extLst>
          </p:cNvPr>
          <p:cNvSpPr/>
          <p:nvPr/>
        </p:nvSpPr>
        <p:spPr bwMode="white">
          <a:xfrm>
            <a:off x="920826" y="2188114"/>
            <a:ext cx="10567933" cy="31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2D0D2D-1CCC-1D82-78B8-F81D15DEF90D}"/>
              </a:ext>
            </a:extLst>
          </p:cNvPr>
          <p:cNvSpPr/>
          <p:nvPr/>
        </p:nvSpPr>
        <p:spPr bwMode="white">
          <a:xfrm>
            <a:off x="920826" y="2798240"/>
            <a:ext cx="3084694" cy="31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8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