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312" y="1752314"/>
            <a:ext cx="3381375" cy="1066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975" y="3105054"/>
            <a:ext cx="4972050" cy="8667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3487" y="4257769"/>
            <a:ext cx="2105025" cy="71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CE11D57-6143-51BD-CDD6-68639E2708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87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173A1C2-5C06-F3E6-8D5F-EA3133978B15}"/>
              </a:ext>
            </a:extLst>
          </p:cNvPr>
          <p:cNvSpPr/>
          <p:nvPr/>
        </p:nvSpPr>
        <p:spPr bwMode="white">
          <a:xfrm>
            <a:off x="9822644" y="2580212"/>
            <a:ext cx="685487" cy="305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F27806A-DF2B-92AF-4B36-2EEFF90656D5}"/>
              </a:ext>
            </a:extLst>
          </p:cNvPr>
          <p:cNvSpPr/>
          <p:nvPr/>
        </p:nvSpPr>
        <p:spPr bwMode="white">
          <a:xfrm>
            <a:off x="2282280" y="3133506"/>
            <a:ext cx="2675305" cy="314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D6F232B-A86D-C0E8-17B5-FCD60606D7C0}"/>
              </a:ext>
            </a:extLst>
          </p:cNvPr>
          <p:cNvSpPr/>
          <p:nvPr/>
        </p:nvSpPr>
        <p:spPr bwMode="white">
          <a:xfrm>
            <a:off x="11279305" y="3143046"/>
            <a:ext cx="695008" cy="295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D9577D2-945D-DDD9-E072-3A6760EE71A0}"/>
              </a:ext>
            </a:extLst>
          </p:cNvPr>
          <p:cNvSpPr/>
          <p:nvPr/>
        </p:nvSpPr>
        <p:spPr bwMode="white">
          <a:xfrm>
            <a:off x="996991" y="3705880"/>
            <a:ext cx="675966" cy="295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195DA2D-FC42-9718-AD10-E797B544F702}"/>
              </a:ext>
            </a:extLst>
          </p:cNvPr>
          <p:cNvSpPr/>
          <p:nvPr/>
        </p:nvSpPr>
        <p:spPr bwMode="white">
          <a:xfrm>
            <a:off x="6614181" y="3696340"/>
            <a:ext cx="5350611" cy="305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4CFC39D-E26F-2227-AE2A-A808526B5ECD}"/>
              </a:ext>
            </a:extLst>
          </p:cNvPr>
          <p:cNvSpPr/>
          <p:nvPr/>
        </p:nvSpPr>
        <p:spPr bwMode="white">
          <a:xfrm>
            <a:off x="996991" y="4249634"/>
            <a:ext cx="999669" cy="305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6C17218-6A62-9DFB-C50D-E30EDA3DCA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833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4266CEF5-1E0C-317E-B887-38F8334233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86" y="4703396"/>
            <a:ext cx="11520000" cy="992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64180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2EDEEAB-3BA8-B9F6-E0E2-675B51BA9D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167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020C22E-6DC5-3ABA-CCA5-41C085BF6A34}"/>
              </a:ext>
            </a:extLst>
          </p:cNvPr>
          <p:cNvSpPr/>
          <p:nvPr/>
        </p:nvSpPr>
        <p:spPr bwMode="white">
          <a:xfrm>
            <a:off x="2529818" y="1493053"/>
            <a:ext cx="685487" cy="305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461D9F8-8278-3043-9E43-8E5D0805DC4F}"/>
              </a:ext>
            </a:extLst>
          </p:cNvPr>
          <p:cNvSpPr/>
          <p:nvPr/>
        </p:nvSpPr>
        <p:spPr bwMode="white">
          <a:xfrm>
            <a:off x="7014049" y="1483509"/>
            <a:ext cx="695008" cy="314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D8F8B4E-4FC9-CDA6-B1D7-88D69C43F8E7}"/>
              </a:ext>
            </a:extLst>
          </p:cNvPr>
          <p:cNvSpPr/>
          <p:nvPr/>
        </p:nvSpPr>
        <p:spPr bwMode="white">
          <a:xfrm>
            <a:off x="2529818" y="2046597"/>
            <a:ext cx="685487" cy="305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3BBF138-312E-5CB8-5F6E-8392B2C55C9B}"/>
              </a:ext>
            </a:extLst>
          </p:cNvPr>
          <p:cNvSpPr/>
          <p:nvPr/>
        </p:nvSpPr>
        <p:spPr bwMode="white">
          <a:xfrm>
            <a:off x="7033090" y="2056141"/>
            <a:ext cx="666446" cy="295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30FC5B2-D34C-8F50-1F5C-157101C040FB}"/>
              </a:ext>
            </a:extLst>
          </p:cNvPr>
          <p:cNvSpPr/>
          <p:nvPr/>
        </p:nvSpPr>
        <p:spPr bwMode="white">
          <a:xfrm>
            <a:off x="9003867" y="2609685"/>
            <a:ext cx="2494413" cy="305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650FC34-FC46-B12D-CE21-DDE2D855FCB6}"/>
              </a:ext>
            </a:extLst>
          </p:cNvPr>
          <p:cNvSpPr/>
          <p:nvPr/>
        </p:nvSpPr>
        <p:spPr bwMode="white">
          <a:xfrm>
            <a:off x="930347" y="3163229"/>
            <a:ext cx="6140826" cy="314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10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F618938-187D-D638-29E3-F83FDF770C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125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14ADC71-8DCF-AAE8-9413-BA20C9E27DE3}"/>
              </a:ext>
            </a:extLst>
          </p:cNvPr>
          <p:cNvSpPr/>
          <p:nvPr/>
        </p:nvSpPr>
        <p:spPr bwMode="white">
          <a:xfrm>
            <a:off x="5014710" y="891581"/>
            <a:ext cx="228495" cy="238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AE8A519-86C2-7F66-B898-1319675A1630}"/>
              </a:ext>
            </a:extLst>
          </p:cNvPr>
          <p:cNvSpPr/>
          <p:nvPr/>
        </p:nvSpPr>
        <p:spPr bwMode="white">
          <a:xfrm>
            <a:off x="8242214" y="1997329"/>
            <a:ext cx="428429" cy="247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011AAB9-E3BF-8709-033D-C69B52A47FF8}"/>
              </a:ext>
            </a:extLst>
          </p:cNvPr>
          <p:cNvSpPr/>
          <p:nvPr/>
        </p:nvSpPr>
        <p:spPr bwMode="white">
          <a:xfrm>
            <a:off x="8661123" y="3084013"/>
            <a:ext cx="2837157" cy="314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F20C6F8-8D98-04E1-FD6F-68C79A4CA02A}"/>
              </a:ext>
            </a:extLst>
          </p:cNvPr>
          <p:cNvSpPr/>
          <p:nvPr/>
        </p:nvSpPr>
        <p:spPr bwMode="white">
          <a:xfrm>
            <a:off x="920826" y="3646419"/>
            <a:ext cx="8349619" cy="314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0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2023-08-06T03:37:12Z</dcterms:created>
  <dcterms:modified xsi:type="dcterms:W3CDTF">2023-08-08T09:17:09Z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