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1908048"/>
            <a:ext cx="338137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75" y="3260788"/>
            <a:ext cx="4972050" cy="866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25" y="4413503"/>
            <a:ext cx="211455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74812B-8D76-3A51-BA97-0CD64B2AF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3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694055-4460-EDF0-349C-F66CA5BDF417}"/>
              </a:ext>
            </a:extLst>
          </p:cNvPr>
          <p:cNvSpPr/>
          <p:nvPr/>
        </p:nvSpPr>
        <p:spPr bwMode="white">
          <a:xfrm>
            <a:off x="5890611" y="1026015"/>
            <a:ext cx="228495" cy="22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54318C32-6418-D3C6-3778-E0643517FC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51719"/>
            <a:ext cx="11520000" cy="331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FFD3CE-F3BF-4402-1C7D-9F3029AABB01}"/>
              </a:ext>
            </a:extLst>
          </p:cNvPr>
          <p:cNvSpPr/>
          <p:nvPr/>
        </p:nvSpPr>
        <p:spPr bwMode="white">
          <a:xfrm>
            <a:off x="5519305" y="3500141"/>
            <a:ext cx="466512" cy="390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61212D-1A0F-3DC4-E031-A8433A19401F}"/>
              </a:ext>
            </a:extLst>
          </p:cNvPr>
          <p:cNvSpPr/>
          <p:nvPr/>
        </p:nvSpPr>
        <p:spPr bwMode="white">
          <a:xfrm>
            <a:off x="6157190" y="3490609"/>
            <a:ext cx="504595" cy="40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E8F79E-34D9-F986-E67D-B7CA8F46B79B}"/>
              </a:ext>
            </a:extLst>
          </p:cNvPr>
          <p:cNvSpPr/>
          <p:nvPr/>
        </p:nvSpPr>
        <p:spPr bwMode="white">
          <a:xfrm>
            <a:off x="8870578" y="3500141"/>
            <a:ext cx="495074" cy="390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7C3552-1CEF-7CE3-EF39-4E976BBBB1A1}"/>
              </a:ext>
            </a:extLst>
          </p:cNvPr>
          <p:cNvSpPr/>
          <p:nvPr/>
        </p:nvSpPr>
        <p:spPr bwMode="white">
          <a:xfrm>
            <a:off x="9565586" y="3481076"/>
            <a:ext cx="447471" cy="4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5ABE606-5005-158F-4183-854F0E52F8A1}"/>
              </a:ext>
            </a:extLst>
          </p:cNvPr>
          <p:cNvSpPr/>
          <p:nvPr/>
        </p:nvSpPr>
        <p:spPr bwMode="white">
          <a:xfrm>
            <a:off x="4995669" y="4386696"/>
            <a:ext cx="428429" cy="4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9E2E6D0-C25D-D4B4-5395-4AECDA1B9934}"/>
              </a:ext>
            </a:extLst>
          </p:cNvPr>
          <p:cNvSpPr/>
          <p:nvPr/>
        </p:nvSpPr>
        <p:spPr bwMode="white">
          <a:xfrm>
            <a:off x="5662115" y="4443893"/>
            <a:ext cx="456991" cy="314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91D7045-4539-2257-855A-3C910E398743}"/>
              </a:ext>
            </a:extLst>
          </p:cNvPr>
          <p:cNvSpPr/>
          <p:nvPr/>
        </p:nvSpPr>
        <p:spPr bwMode="white">
          <a:xfrm>
            <a:off x="7632892" y="4386696"/>
            <a:ext cx="504595" cy="4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AF9A18C-3207-127B-24E7-DE037BD832EA}"/>
              </a:ext>
            </a:extLst>
          </p:cNvPr>
          <p:cNvSpPr/>
          <p:nvPr/>
        </p:nvSpPr>
        <p:spPr bwMode="white">
          <a:xfrm>
            <a:off x="8289818" y="4434360"/>
            <a:ext cx="495074" cy="343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FE60C77-893B-78DC-7F76-D35CD0DF8BB6}"/>
              </a:ext>
            </a:extLst>
          </p:cNvPr>
          <p:cNvSpPr/>
          <p:nvPr/>
        </p:nvSpPr>
        <p:spPr bwMode="white">
          <a:xfrm>
            <a:off x="1130280" y="5292316"/>
            <a:ext cx="466512" cy="381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ECC6290-059D-331F-FCE8-E176902984CD}"/>
              </a:ext>
            </a:extLst>
          </p:cNvPr>
          <p:cNvSpPr/>
          <p:nvPr/>
        </p:nvSpPr>
        <p:spPr bwMode="white">
          <a:xfrm>
            <a:off x="1758644" y="5292316"/>
            <a:ext cx="485553" cy="43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CEF8581-4811-08E8-BDF8-30D2A32262B0}"/>
              </a:ext>
            </a:extLst>
          </p:cNvPr>
          <p:cNvSpPr/>
          <p:nvPr/>
        </p:nvSpPr>
        <p:spPr bwMode="white">
          <a:xfrm>
            <a:off x="10317719" y="5282783"/>
            <a:ext cx="456991" cy="4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CEF93FA-F898-F75D-90C7-B14F087D8B35}"/>
              </a:ext>
            </a:extLst>
          </p:cNvPr>
          <p:cNvSpPr/>
          <p:nvPr/>
        </p:nvSpPr>
        <p:spPr bwMode="white">
          <a:xfrm>
            <a:off x="10908000" y="5311381"/>
            <a:ext cx="514115" cy="4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275ED4-3D89-2342-56F5-C102A93FE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4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4143FA-C64F-8364-8456-D7265AC584A9}"/>
              </a:ext>
            </a:extLst>
          </p:cNvPr>
          <p:cNvSpPr/>
          <p:nvPr/>
        </p:nvSpPr>
        <p:spPr bwMode="white">
          <a:xfrm>
            <a:off x="2415570" y="1787109"/>
            <a:ext cx="361785" cy="29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E78818-F328-53BD-7310-0222D535FB9A}"/>
              </a:ext>
            </a:extLst>
          </p:cNvPr>
          <p:cNvSpPr/>
          <p:nvPr/>
        </p:nvSpPr>
        <p:spPr bwMode="white">
          <a:xfrm>
            <a:off x="4186413" y="1787109"/>
            <a:ext cx="352264" cy="304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E5DE38-B8F9-7100-C84F-95EAE1CDA8F7}"/>
              </a:ext>
            </a:extLst>
          </p:cNvPr>
          <p:cNvSpPr/>
          <p:nvPr/>
        </p:nvSpPr>
        <p:spPr bwMode="white">
          <a:xfrm>
            <a:off x="5300330" y="1787109"/>
            <a:ext cx="361785" cy="29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09FACF-382D-8600-225A-938253F314FA}"/>
              </a:ext>
            </a:extLst>
          </p:cNvPr>
          <p:cNvSpPr/>
          <p:nvPr/>
        </p:nvSpPr>
        <p:spPr bwMode="white">
          <a:xfrm>
            <a:off x="8346942" y="1796637"/>
            <a:ext cx="342742" cy="29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A31A91-BF4F-423F-C717-C46DEFDF44FA}"/>
              </a:ext>
            </a:extLst>
          </p:cNvPr>
          <p:cNvSpPr/>
          <p:nvPr/>
        </p:nvSpPr>
        <p:spPr bwMode="white">
          <a:xfrm>
            <a:off x="9460859" y="1796637"/>
            <a:ext cx="352264" cy="29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84F81D5-E2C8-0DC9-1D72-7161CCE0CA9A}"/>
              </a:ext>
            </a:extLst>
          </p:cNvPr>
          <p:cNvSpPr/>
          <p:nvPr/>
        </p:nvSpPr>
        <p:spPr bwMode="white">
          <a:xfrm>
            <a:off x="10908000" y="1796637"/>
            <a:ext cx="342743" cy="29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526A09-F36A-E60B-16D8-A7B08E0EDB90}"/>
              </a:ext>
            </a:extLst>
          </p:cNvPr>
          <p:cNvSpPr/>
          <p:nvPr/>
        </p:nvSpPr>
        <p:spPr bwMode="white">
          <a:xfrm>
            <a:off x="2739272" y="2758942"/>
            <a:ext cx="352264" cy="29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051107F-4B8D-7BA8-2092-F077131A3167}"/>
              </a:ext>
            </a:extLst>
          </p:cNvPr>
          <p:cNvSpPr/>
          <p:nvPr/>
        </p:nvSpPr>
        <p:spPr bwMode="white">
          <a:xfrm>
            <a:off x="4186413" y="2768469"/>
            <a:ext cx="352264" cy="29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3E5B534-D74D-AF98-4C4B-D5E0416F1748}"/>
              </a:ext>
            </a:extLst>
          </p:cNvPr>
          <p:cNvSpPr/>
          <p:nvPr/>
        </p:nvSpPr>
        <p:spPr bwMode="white">
          <a:xfrm>
            <a:off x="5624033" y="2768469"/>
            <a:ext cx="361785" cy="29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6CCC76F-E641-FC8B-63D9-076F17854FDC}"/>
              </a:ext>
            </a:extLst>
          </p:cNvPr>
          <p:cNvSpPr/>
          <p:nvPr/>
        </p:nvSpPr>
        <p:spPr bwMode="white">
          <a:xfrm>
            <a:off x="8004198" y="2777997"/>
            <a:ext cx="361785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D31C3E2-803B-1D4A-A6A1-007C9137C049}"/>
              </a:ext>
            </a:extLst>
          </p:cNvPr>
          <p:cNvSpPr/>
          <p:nvPr/>
        </p:nvSpPr>
        <p:spPr bwMode="white">
          <a:xfrm>
            <a:off x="9775041" y="2758942"/>
            <a:ext cx="361785" cy="304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14D43ED-043A-F8BA-D15C-8B09C0CFAB66}"/>
              </a:ext>
            </a:extLst>
          </p:cNvPr>
          <p:cNvSpPr/>
          <p:nvPr/>
        </p:nvSpPr>
        <p:spPr bwMode="white">
          <a:xfrm>
            <a:off x="10898479" y="2758942"/>
            <a:ext cx="361785" cy="304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8C36525B-06CC-DE63-4555-944BB93C6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63913"/>
            <a:ext cx="11520000" cy="2332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663339A-8471-4BD2-BF93-7C42CDCCC505}"/>
              </a:ext>
            </a:extLst>
          </p:cNvPr>
          <p:cNvSpPr/>
          <p:nvPr/>
        </p:nvSpPr>
        <p:spPr bwMode="white">
          <a:xfrm>
            <a:off x="1958578" y="4063783"/>
            <a:ext cx="361785" cy="304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4510782-8B71-270C-D987-34AD389756DC}"/>
              </a:ext>
            </a:extLst>
          </p:cNvPr>
          <p:cNvSpPr/>
          <p:nvPr/>
        </p:nvSpPr>
        <p:spPr bwMode="white">
          <a:xfrm>
            <a:off x="2920165" y="4063783"/>
            <a:ext cx="361785" cy="29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8B657BA-F8F9-A98A-D5B4-72A2EDB56C04}"/>
              </a:ext>
            </a:extLst>
          </p:cNvPr>
          <p:cNvSpPr/>
          <p:nvPr/>
        </p:nvSpPr>
        <p:spPr bwMode="white">
          <a:xfrm>
            <a:off x="5804925" y="4073305"/>
            <a:ext cx="361785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3293A05-4040-9757-63A2-191492F0036C}"/>
              </a:ext>
            </a:extLst>
          </p:cNvPr>
          <p:cNvSpPr/>
          <p:nvPr/>
        </p:nvSpPr>
        <p:spPr bwMode="white">
          <a:xfrm>
            <a:off x="6766512" y="4063783"/>
            <a:ext cx="361785" cy="304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2D80EEE-ADEB-5A00-C999-9A0DB5AA2849}"/>
              </a:ext>
            </a:extLst>
          </p:cNvPr>
          <p:cNvSpPr/>
          <p:nvPr/>
        </p:nvSpPr>
        <p:spPr bwMode="white">
          <a:xfrm>
            <a:off x="9651272" y="4073305"/>
            <a:ext cx="371305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9781F85-4220-C060-6DEC-D354292FCA17}"/>
              </a:ext>
            </a:extLst>
          </p:cNvPr>
          <p:cNvSpPr/>
          <p:nvPr/>
        </p:nvSpPr>
        <p:spPr bwMode="white">
          <a:xfrm>
            <a:off x="10622380" y="4063783"/>
            <a:ext cx="361785" cy="304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2BA9A7B-6EAA-6CC3-B8F0-5669965698ED}"/>
              </a:ext>
            </a:extLst>
          </p:cNvPr>
          <p:cNvSpPr/>
          <p:nvPr/>
        </p:nvSpPr>
        <p:spPr bwMode="white">
          <a:xfrm>
            <a:off x="3082016" y="4625597"/>
            <a:ext cx="1332892" cy="304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66DF21F5-697B-7BDC-76DA-5274D7786F0C}"/>
              </a:ext>
            </a:extLst>
          </p:cNvPr>
          <p:cNvSpPr/>
          <p:nvPr/>
        </p:nvSpPr>
        <p:spPr bwMode="white">
          <a:xfrm>
            <a:off x="1473024" y="5187410"/>
            <a:ext cx="1332892" cy="314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7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D7D5FE-7C3C-0FD1-0857-2873427C8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12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92DD22-B354-3EC6-A89C-3E6D6804CE0F}"/>
              </a:ext>
            </a:extLst>
          </p:cNvPr>
          <p:cNvSpPr/>
          <p:nvPr/>
        </p:nvSpPr>
        <p:spPr bwMode="white">
          <a:xfrm>
            <a:off x="2015702" y="2426739"/>
            <a:ext cx="2818115" cy="638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0C8E39-DD86-B5F6-501C-EC1AF9F8D477}"/>
              </a:ext>
            </a:extLst>
          </p:cNvPr>
          <p:cNvSpPr/>
          <p:nvPr/>
        </p:nvSpPr>
        <p:spPr bwMode="white">
          <a:xfrm>
            <a:off x="7642413" y="2426739"/>
            <a:ext cx="2970446" cy="638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FEF936D-0878-53AF-63B4-2F026E6A1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6" y="3532782"/>
            <a:ext cx="11520000" cy="1807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6B1AF1-AEB4-5956-FB45-0AF6AF2DE719}"/>
              </a:ext>
            </a:extLst>
          </p:cNvPr>
          <p:cNvSpPr/>
          <p:nvPr/>
        </p:nvSpPr>
        <p:spPr bwMode="white">
          <a:xfrm>
            <a:off x="3439295" y="4881328"/>
            <a:ext cx="1904132" cy="296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594C6E-0055-74FD-136B-DD89966357E1}"/>
              </a:ext>
            </a:extLst>
          </p:cNvPr>
          <p:cNvSpPr/>
          <p:nvPr/>
        </p:nvSpPr>
        <p:spPr bwMode="white">
          <a:xfrm>
            <a:off x="6647758" y="4890892"/>
            <a:ext cx="1266247" cy="28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E19F004-5E67-7B72-CA3B-A352D52AEEAA}"/>
              </a:ext>
            </a:extLst>
          </p:cNvPr>
          <p:cNvSpPr/>
          <p:nvPr/>
        </p:nvSpPr>
        <p:spPr bwMode="white">
          <a:xfrm>
            <a:off x="9532519" y="4881328"/>
            <a:ext cx="1275768" cy="306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8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2023-08-10T04:00:51Z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