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58" r:id="rId4"/>
    <p:sldId id="263" r:id="rId5"/>
    <p:sldId id="262" r:id="rId6"/>
    <p:sldId id="260" r:id="rId7"/>
    <p:sldId id="257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1" d="100"/>
          <a:sy n="81" d="100"/>
        </p:scale>
        <p:origin x="77" y="1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2023/8/8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-635"/>
            <a:ext cx="1219073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05312" y="2397676"/>
            <a:ext cx="3381375" cy="10668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4762" y="3797185"/>
            <a:ext cx="4562475" cy="8096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13D5FABB-7FCD-7EFA-35B1-F1E401073FE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98753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9C85E9E3-7A5F-7667-8C3F-A54A37E50F40}"/>
              </a:ext>
            </a:extLst>
          </p:cNvPr>
          <p:cNvSpPr/>
          <p:nvPr/>
        </p:nvSpPr>
        <p:spPr bwMode="white">
          <a:xfrm>
            <a:off x="5566909" y="977567"/>
            <a:ext cx="228495" cy="23848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9A407BED-D576-1AC9-CF73-5C70A2E90805}"/>
              </a:ext>
            </a:extLst>
          </p:cNvPr>
          <p:cNvSpPr/>
          <p:nvPr/>
        </p:nvSpPr>
        <p:spPr bwMode="white">
          <a:xfrm>
            <a:off x="3396198" y="2980874"/>
            <a:ext cx="228495" cy="23848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179A6D2D-7ED9-F8DE-7262-1A2710D6BA31}"/>
              </a:ext>
            </a:extLst>
          </p:cNvPr>
          <p:cNvSpPr/>
          <p:nvPr/>
        </p:nvSpPr>
        <p:spPr bwMode="white">
          <a:xfrm>
            <a:off x="3367636" y="3620024"/>
            <a:ext cx="276099" cy="22894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341052DA-8422-A936-9637-60356F4DFB5A}"/>
              </a:ext>
            </a:extLst>
          </p:cNvPr>
          <p:cNvSpPr/>
          <p:nvPr/>
        </p:nvSpPr>
        <p:spPr bwMode="white">
          <a:xfrm>
            <a:off x="4329223" y="4249634"/>
            <a:ext cx="285619" cy="23848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36A604CA-6A32-1CD6-C726-6CF8EBEEBD9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17678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904B7BB3-39F8-3AB5-E253-0968CD1C74F1}"/>
              </a:ext>
            </a:extLst>
          </p:cNvPr>
          <p:cNvSpPr/>
          <p:nvPr/>
        </p:nvSpPr>
        <p:spPr bwMode="white">
          <a:xfrm>
            <a:off x="11288826" y="1578591"/>
            <a:ext cx="314180" cy="29573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D5B78678-681E-B6D3-26E6-D09A4B20E3FE}"/>
              </a:ext>
            </a:extLst>
          </p:cNvPr>
          <p:cNvSpPr/>
          <p:nvPr/>
        </p:nvSpPr>
        <p:spPr bwMode="white">
          <a:xfrm>
            <a:off x="11288826" y="2847399"/>
            <a:ext cx="314180" cy="29573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8EDF7FD6-E84F-BB4B-801B-C021A07007F4}"/>
              </a:ext>
            </a:extLst>
          </p:cNvPr>
          <p:cNvSpPr/>
          <p:nvPr/>
        </p:nvSpPr>
        <p:spPr bwMode="white">
          <a:xfrm>
            <a:off x="11326909" y="3505653"/>
            <a:ext cx="276098" cy="21941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08814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01BD48DF-6A35-D2F3-F196-50FB3525D17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1933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EE1AEECD-BD37-8325-3EA8-E9BB621D509F}"/>
              </a:ext>
            </a:extLst>
          </p:cNvPr>
          <p:cNvSpPr/>
          <p:nvPr/>
        </p:nvSpPr>
        <p:spPr bwMode="white">
          <a:xfrm>
            <a:off x="1958578" y="1635105"/>
            <a:ext cx="1647074" cy="3050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14B06917-AEC3-7EDC-1A77-2F665582E3CA}"/>
              </a:ext>
            </a:extLst>
          </p:cNvPr>
          <p:cNvSpPr/>
          <p:nvPr/>
        </p:nvSpPr>
        <p:spPr bwMode="white">
          <a:xfrm>
            <a:off x="4357785" y="1625572"/>
            <a:ext cx="1332892" cy="31456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1B587510-ED38-ED9D-30B2-E5583663D912}"/>
              </a:ext>
            </a:extLst>
          </p:cNvPr>
          <p:cNvSpPr/>
          <p:nvPr/>
        </p:nvSpPr>
        <p:spPr bwMode="white">
          <a:xfrm>
            <a:off x="8956264" y="1644637"/>
            <a:ext cx="361785" cy="2859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05609563-EB39-C594-0A68-C4EE37DD156B}"/>
              </a:ext>
            </a:extLst>
          </p:cNvPr>
          <p:cNvSpPr/>
          <p:nvPr/>
        </p:nvSpPr>
        <p:spPr bwMode="white">
          <a:xfrm>
            <a:off x="11126975" y="1635105"/>
            <a:ext cx="361785" cy="29550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FB6D78F0-4489-4974-847F-D65183B3C868}"/>
              </a:ext>
            </a:extLst>
          </p:cNvPr>
          <p:cNvSpPr/>
          <p:nvPr/>
        </p:nvSpPr>
        <p:spPr bwMode="white">
          <a:xfrm>
            <a:off x="6300000" y="1940140"/>
            <a:ext cx="5664793" cy="9532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6E600322-41AC-DAB6-FE46-5461B105F8E6}"/>
              </a:ext>
            </a:extLst>
          </p:cNvPr>
          <p:cNvSpPr/>
          <p:nvPr/>
        </p:nvSpPr>
        <p:spPr bwMode="white">
          <a:xfrm>
            <a:off x="3777024" y="2264239"/>
            <a:ext cx="361785" cy="3050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2AD5264D-BA69-2324-9C37-84F9F6DCCE7E}"/>
              </a:ext>
            </a:extLst>
          </p:cNvPr>
          <p:cNvSpPr/>
          <p:nvPr/>
        </p:nvSpPr>
        <p:spPr bwMode="white">
          <a:xfrm>
            <a:off x="1006512" y="2569275"/>
            <a:ext cx="1466181" cy="9532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" name="img_16777215">
            <a:extLst>
              <a:ext uri="{FF2B5EF4-FFF2-40B4-BE49-F238E27FC236}">
                <a16:creationId xmlns:a16="http://schemas.microsoft.com/office/drawing/2014/main" id="{D8D2F3E6-4B0C-15AE-668E-6A336E61819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512" y="3913335"/>
            <a:ext cx="11520000" cy="265559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E8CDE6AD-4AC6-DDB0-6A6A-1EEA350C1E05}"/>
              </a:ext>
            </a:extLst>
          </p:cNvPr>
          <p:cNvSpPr/>
          <p:nvPr/>
        </p:nvSpPr>
        <p:spPr bwMode="white">
          <a:xfrm>
            <a:off x="8442148" y="4161700"/>
            <a:ext cx="3513123" cy="3056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1E692D1B-13A2-76EA-2488-DC07C2B2A379}"/>
              </a:ext>
            </a:extLst>
          </p:cNvPr>
          <p:cNvSpPr/>
          <p:nvPr/>
        </p:nvSpPr>
        <p:spPr bwMode="white">
          <a:xfrm>
            <a:off x="1396859" y="4792165"/>
            <a:ext cx="2113586" cy="31523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665B7BA5-3E58-B2C3-3411-B6C669893C84}"/>
              </a:ext>
            </a:extLst>
          </p:cNvPr>
          <p:cNvSpPr/>
          <p:nvPr/>
        </p:nvSpPr>
        <p:spPr bwMode="white">
          <a:xfrm>
            <a:off x="7185421" y="4792165"/>
            <a:ext cx="4122446" cy="31523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76640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3" grpId="0" animBg="1"/>
      <p:bldP spid="14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C63FFB68-8CA8-38AC-CA47-20B38CE385F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246118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BC8C4921-A701-6528-2876-571542999AFD}"/>
              </a:ext>
            </a:extLst>
          </p:cNvPr>
          <p:cNvSpPr/>
          <p:nvPr/>
        </p:nvSpPr>
        <p:spPr bwMode="white">
          <a:xfrm>
            <a:off x="1082677" y="1483158"/>
            <a:ext cx="5645752" cy="30526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CE40D50A-729D-7A69-52E2-0A408B52BA7F}"/>
              </a:ext>
            </a:extLst>
          </p:cNvPr>
          <p:cNvSpPr/>
          <p:nvPr/>
        </p:nvSpPr>
        <p:spPr bwMode="white">
          <a:xfrm>
            <a:off x="7899471" y="2141381"/>
            <a:ext cx="228496" cy="23848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27176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2000" cy="68592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WPS">
  <a:themeElements>
    <a:clrScheme name="WPS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4874CB"/>
      </a:accent1>
      <a:accent2>
        <a:srgbClr val="E6724B"/>
      </a:accent2>
      <a:accent3>
        <a:srgbClr val="EFBB1F"/>
      </a:accent3>
      <a:accent4>
        <a:srgbClr val="75BD42"/>
      </a:accent4>
      <a:accent5>
        <a:srgbClr val="30C0B4"/>
      </a:accent5>
      <a:accent6>
        <a:srgbClr val="E05269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1" baseType="lpstr">
      <vt:lpstr>微软雅黑</vt:lpstr>
      <vt:lpstr>Arial</vt:lpstr>
      <vt:lpstr>Calibri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Administrator</cp:lastModifiedBy>
  <cp:revision>4</cp:revision>
  <dcterms:created xsi:type="dcterms:W3CDTF">2023-08-06T03:37:12Z</dcterms:created>
  <dcterms:modified xsi:type="dcterms:W3CDTF">2023-08-08T09:09:58Z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2AF3F1CD2EAA49149F0E92C53EB101E7_12</vt:lpwstr>
  </property>
  <property fmtid="{D5CDD505-2E9C-101B-9397-08002B2CF9AE}" pid="3" name="KSOProductBuildVer">
    <vt:lpwstr>2052-12.1.0.15120</vt:lpwstr>
  </property>
</Properties>
</file>