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2239899"/>
            <a:ext cx="3324225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3565588"/>
            <a:ext cx="356235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F778B4-C486-13F4-2EF3-72B9534EC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5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DB10FE-614A-3947-FA4D-DB845AB84C16}"/>
              </a:ext>
            </a:extLst>
          </p:cNvPr>
          <p:cNvSpPr/>
          <p:nvPr/>
        </p:nvSpPr>
        <p:spPr bwMode="white">
          <a:xfrm>
            <a:off x="11336429" y="3083732"/>
            <a:ext cx="285619" cy="238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BE8465B-B56A-D9F4-C58E-C7FE156AB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3447739"/>
            <a:ext cx="11520000" cy="236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002F14-7EC9-32B0-61F2-6CE5FBE73C8A}"/>
              </a:ext>
            </a:extLst>
          </p:cNvPr>
          <p:cNvSpPr/>
          <p:nvPr/>
        </p:nvSpPr>
        <p:spPr bwMode="white">
          <a:xfrm>
            <a:off x="11227103" y="4228693"/>
            <a:ext cx="476033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4E668F-4C7C-D758-A4E6-EEA38776DA85}"/>
              </a:ext>
            </a:extLst>
          </p:cNvPr>
          <p:cNvSpPr/>
          <p:nvPr/>
        </p:nvSpPr>
        <p:spPr bwMode="white">
          <a:xfrm>
            <a:off x="11341351" y="5362029"/>
            <a:ext cx="247537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DF9DBE-7B11-F825-3B76-65626062A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1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85B0B2-32A1-8599-E85E-DE8CF7106063}"/>
              </a:ext>
            </a:extLst>
          </p:cNvPr>
          <p:cNvSpPr/>
          <p:nvPr/>
        </p:nvSpPr>
        <p:spPr bwMode="white">
          <a:xfrm>
            <a:off x="1539669" y="2360051"/>
            <a:ext cx="3932033" cy="800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418FE2-325A-81D7-99DD-A83722002BF6}"/>
              </a:ext>
            </a:extLst>
          </p:cNvPr>
          <p:cNvSpPr/>
          <p:nvPr/>
        </p:nvSpPr>
        <p:spPr bwMode="white">
          <a:xfrm>
            <a:off x="6680826" y="2360051"/>
            <a:ext cx="3932033" cy="800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EE1375-458B-C60D-3AF8-EC5EC385502A}"/>
              </a:ext>
            </a:extLst>
          </p:cNvPr>
          <p:cNvSpPr/>
          <p:nvPr/>
        </p:nvSpPr>
        <p:spPr bwMode="white">
          <a:xfrm>
            <a:off x="2682148" y="4305229"/>
            <a:ext cx="361785" cy="29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638223-F44A-CC91-B89E-5FF79814C8A8}"/>
              </a:ext>
            </a:extLst>
          </p:cNvPr>
          <p:cNvSpPr/>
          <p:nvPr/>
        </p:nvSpPr>
        <p:spPr bwMode="white">
          <a:xfrm>
            <a:off x="5566909" y="4305229"/>
            <a:ext cx="352264" cy="29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E9B104-334C-DEC2-EF16-6D5F1A552BBD}"/>
              </a:ext>
            </a:extLst>
          </p:cNvPr>
          <p:cNvSpPr/>
          <p:nvPr/>
        </p:nvSpPr>
        <p:spPr bwMode="white">
          <a:xfrm>
            <a:off x="8461190" y="4295694"/>
            <a:ext cx="352264" cy="29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1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935DC9-B1CF-BED7-1B87-34622EE01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08E708-728A-B956-1A4B-8CA41874F695}"/>
              </a:ext>
            </a:extLst>
          </p:cNvPr>
          <p:cNvSpPr/>
          <p:nvPr/>
        </p:nvSpPr>
        <p:spPr bwMode="white">
          <a:xfrm>
            <a:off x="5033752" y="2006337"/>
            <a:ext cx="4074842" cy="30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75A217-399F-5054-C0A9-D310C526E076}"/>
              </a:ext>
            </a:extLst>
          </p:cNvPr>
          <p:cNvSpPr/>
          <p:nvPr/>
        </p:nvSpPr>
        <p:spPr bwMode="white">
          <a:xfrm>
            <a:off x="1720561" y="2578042"/>
            <a:ext cx="2932363" cy="30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1EA97F-F26A-098A-7771-121AC9835D9D}"/>
              </a:ext>
            </a:extLst>
          </p:cNvPr>
          <p:cNvSpPr/>
          <p:nvPr/>
        </p:nvSpPr>
        <p:spPr bwMode="white">
          <a:xfrm>
            <a:off x="10222512" y="2578042"/>
            <a:ext cx="1009190" cy="30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1C33CA-0F9D-6DDD-6B07-BC11711DD97F}"/>
              </a:ext>
            </a:extLst>
          </p:cNvPr>
          <p:cNvSpPr/>
          <p:nvPr/>
        </p:nvSpPr>
        <p:spPr bwMode="white">
          <a:xfrm>
            <a:off x="4929024" y="3711924"/>
            <a:ext cx="5560066" cy="314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A8D485-78C4-28F0-04C7-EC689E23F1EC}"/>
              </a:ext>
            </a:extLst>
          </p:cNvPr>
          <p:cNvSpPr/>
          <p:nvPr/>
        </p:nvSpPr>
        <p:spPr bwMode="white">
          <a:xfrm>
            <a:off x="3643735" y="4283630"/>
            <a:ext cx="666446" cy="30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2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4FB233-8F0F-F573-E9DE-E9728251B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5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A482B4-0BB3-36B0-82A7-4A61A80FECF1}"/>
              </a:ext>
            </a:extLst>
          </p:cNvPr>
          <p:cNvSpPr/>
          <p:nvPr/>
        </p:nvSpPr>
        <p:spPr bwMode="white">
          <a:xfrm>
            <a:off x="1720561" y="1443963"/>
            <a:ext cx="999669" cy="30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DCB8D2-7F22-29F1-C2A1-09EBD416E717}"/>
              </a:ext>
            </a:extLst>
          </p:cNvPr>
          <p:cNvSpPr/>
          <p:nvPr/>
        </p:nvSpPr>
        <p:spPr bwMode="white">
          <a:xfrm>
            <a:off x="8213652" y="1434437"/>
            <a:ext cx="1009190" cy="314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891031-E4A5-A03B-1654-44FE3D7DBD7B}"/>
              </a:ext>
            </a:extLst>
          </p:cNvPr>
          <p:cNvSpPr/>
          <p:nvPr/>
        </p:nvSpPr>
        <p:spPr bwMode="white">
          <a:xfrm>
            <a:off x="2844000" y="2005988"/>
            <a:ext cx="1009190" cy="30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1717E9-5CE4-1F02-0183-CF007E957F10}"/>
              </a:ext>
            </a:extLst>
          </p:cNvPr>
          <p:cNvSpPr/>
          <p:nvPr/>
        </p:nvSpPr>
        <p:spPr bwMode="white">
          <a:xfrm>
            <a:off x="6937884" y="2005988"/>
            <a:ext cx="2294480" cy="30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E06BA4-2E7C-DCB6-9818-61E436326968}"/>
              </a:ext>
            </a:extLst>
          </p:cNvPr>
          <p:cNvSpPr/>
          <p:nvPr/>
        </p:nvSpPr>
        <p:spPr bwMode="white">
          <a:xfrm>
            <a:off x="5243206" y="2577538"/>
            <a:ext cx="1018710" cy="314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