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2" r:id="rId5"/>
    <p:sldId id="271" r:id="rId6"/>
    <p:sldId id="270" r:id="rId7"/>
    <p:sldId id="268" r:id="rId8"/>
    <p:sldId id="267" r:id="rId9"/>
    <p:sldId id="265" r:id="rId10"/>
    <p:sldId id="264" r:id="rId11"/>
    <p:sldId id="263" r:id="rId12"/>
    <p:sldId id="262" r:id="rId13"/>
    <p:sldId id="261" r:id="rId14"/>
    <p:sldId id="260" r:id="rId15"/>
    <p:sldId id="257" r:id="rId16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77F3DD3-E751-DB76-A28A-C21F35CCAE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00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921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C002C29-F86C-8F7E-277A-06A238482E3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658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6392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6C74DA7-DBD6-E743-7D89-68424EEC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07075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92885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194D32-A275-D0A3-078D-35E8B4840D8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645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3696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5CD51B3-EEFA-AB6F-02FF-E99526BBD85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79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7351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888" y="1965579"/>
            <a:ext cx="3324225" cy="933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162" y="3177730"/>
            <a:ext cx="5781675" cy="904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DFF240F-4ABE-0090-1628-7B82B8946F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945939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399801D-76C4-642D-EFAC-B2DF7D7736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557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9842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FA5860D-545F-265B-BCC0-3E76E708260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96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9969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EC794B6-F811-B9B4-928C-650512C5563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05220"/>
            <a:ext cx="9782448" cy="4898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D1B6E2BB-3228-B3D9-66CE-63233DB3E30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717" y="5046904"/>
            <a:ext cx="9796752" cy="2062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4519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A323CCF-1A57-53E5-AC48-EFA556EFF3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715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1726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D30574-257C-7D7D-95F9-6797CC213FA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34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12A79D4D-22E4-F0AB-9DD6-2EA4920C5F6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680" y="3254736"/>
            <a:ext cx="11520000" cy="3506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66219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3B8C261-40E3-CF52-78D1-F4B7469374C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025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6519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9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2023-08-06T03:37:12Z</dcterms:created>
  <dcterms:modified xsi:type="dcterms:W3CDTF">2023-08-08T08:57:50Z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