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0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888" y="1807559"/>
            <a:ext cx="3324225" cy="9334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712" y="4203286"/>
            <a:ext cx="2314575" cy="704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300" y="3048285"/>
            <a:ext cx="5105400" cy="847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B8E9853-56BB-8346-898E-170076CBDD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032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052EB2F-7FE6-DBD0-8EAA-3916DF136D85}"/>
              </a:ext>
            </a:extLst>
          </p:cNvPr>
          <p:cNvSpPr/>
          <p:nvPr/>
        </p:nvSpPr>
        <p:spPr bwMode="white">
          <a:xfrm>
            <a:off x="3757983" y="1508289"/>
            <a:ext cx="352104" cy="413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E62AB8C-B845-2FCE-FBF4-34E2C295A3A7}"/>
              </a:ext>
            </a:extLst>
          </p:cNvPr>
          <p:cNvSpPr/>
          <p:nvPr/>
        </p:nvSpPr>
        <p:spPr bwMode="white">
          <a:xfrm>
            <a:off x="8280297" y="1508290"/>
            <a:ext cx="373509" cy="413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55B7EAD-46F4-29A7-4ECD-CD8983330EB3}"/>
              </a:ext>
            </a:extLst>
          </p:cNvPr>
          <p:cNvSpPr/>
          <p:nvPr/>
        </p:nvSpPr>
        <p:spPr bwMode="white">
          <a:xfrm>
            <a:off x="5710964" y="2036190"/>
            <a:ext cx="673475" cy="457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2CDBF1C-B138-E46C-80E4-BE362562041B}"/>
              </a:ext>
            </a:extLst>
          </p:cNvPr>
          <p:cNvSpPr/>
          <p:nvPr/>
        </p:nvSpPr>
        <p:spPr bwMode="white">
          <a:xfrm>
            <a:off x="10736628" y="2111604"/>
            <a:ext cx="396428" cy="382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A5B2AE1-97CA-918C-4CFF-91DFDA08E7A0}"/>
              </a:ext>
            </a:extLst>
          </p:cNvPr>
          <p:cNvSpPr/>
          <p:nvPr/>
        </p:nvSpPr>
        <p:spPr bwMode="white">
          <a:xfrm>
            <a:off x="6730461" y="2658359"/>
            <a:ext cx="464819" cy="398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4772A5BD-F92B-8E66-B756-D13A602511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123274"/>
            <a:ext cx="11520000" cy="3114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8A9F403-1FD3-BA4C-AF86-D5B9B7C0D014}"/>
              </a:ext>
            </a:extLst>
          </p:cNvPr>
          <p:cNvSpPr/>
          <p:nvPr/>
        </p:nvSpPr>
        <p:spPr bwMode="white">
          <a:xfrm>
            <a:off x="2491735" y="3913866"/>
            <a:ext cx="428429" cy="419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1FE99CB-CC4F-C8A2-53E8-0E8A64E13118}"/>
              </a:ext>
            </a:extLst>
          </p:cNvPr>
          <p:cNvSpPr/>
          <p:nvPr/>
        </p:nvSpPr>
        <p:spPr bwMode="white">
          <a:xfrm>
            <a:off x="7490082" y="3942441"/>
            <a:ext cx="323702" cy="381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5B3EB66-1B34-D96F-5ED9-9ED6E22D8F06}"/>
              </a:ext>
            </a:extLst>
          </p:cNvPr>
          <p:cNvSpPr/>
          <p:nvPr/>
        </p:nvSpPr>
        <p:spPr bwMode="white">
          <a:xfrm>
            <a:off x="1111239" y="4952114"/>
            <a:ext cx="447471" cy="85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BD7FF8B-54B4-FEF7-7010-C987A80B6EAA}"/>
              </a:ext>
            </a:extLst>
          </p:cNvPr>
          <p:cNvSpPr/>
          <p:nvPr/>
        </p:nvSpPr>
        <p:spPr bwMode="white">
          <a:xfrm>
            <a:off x="1758644" y="4799710"/>
            <a:ext cx="447471" cy="400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71FABAD0-B323-D52D-53FB-1A4688389506}"/>
              </a:ext>
            </a:extLst>
          </p:cNvPr>
          <p:cNvSpPr/>
          <p:nvPr/>
        </p:nvSpPr>
        <p:spPr bwMode="white">
          <a:xfrm>
            <a:off x="6737950" y="4771135"/>
            <a:ext cx="428429" cy="419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3CFE7407-B8BD-7191-419D-AC654ED5E4C1}"/>
              </a:ext>
            </a:extLst>
          </p:cNvPr>
          <p:cNvSpPr/>
          <p:nvPr/>
        </p:nvSpPr>
        <p:spPr bwMode="white">
          <a:xfrm>
            <a:off x="7442479" y="4790185"/>
            <a:ext cx="352264" cy="400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4F91D60B-C204-EB0C-1B10-7342E7C8B0DF}"/>
              </a:ext>
            </a:extLst>
          </p:cNvPr>
          <p:cNvSpPr/>
          <p:nvPr/>
        </p:nvSpPr>
        <p:spPr bwMode="white">
          <a:xfrm>
            <a:off x="9889289" y="4771135"/>
            <a:ext cx="456990" cy="447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148E2B10-2E71-0B2A-1CD0-E6D5BF3407A3}"/>
              </a:ext>
            </a:extLst>
          </p:cNvPr>
          <p:cNvSpPr/>
          <p:nvPr/>
        </p:nvSpPr>
        <p:spPr bwMode="white">
          <a:xfrm>
            <a:off x="3358115" y="5628404"/>
            <a:ext cx="342743" cy="400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0A4E7D14-FFF8-53BF-AADF-2A144053063A}"/>
              </a:ext>
            </a:extLst>
          </p:cNvPr>
          <p:cNvSpPr/>
          <p:nvPr/>
        </p:nvSpPr>
        <p:spPr bwMode="white">
          <a:xfrm>
            <a:off x="3967438" y="5647454"/>
            <a:ext cx="428429" cy="409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C91E9D43-12FC-2E7B-FED4-ABF964EB6FF8}"/>
              </a:ext>
            </a:extLst>
          </p:cNvPr>
          <p:cNvSpPr/>
          <p:nvPr/>
        </p:nvSpPr>
        <p:spPr bwMode="white">
          <a:xfrm>
            <a:off x="6452330" y="5628403"/>
            <a:ext cx="523636" cy="419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2248825E-34D6-4E94-42B4-0B8ED5AAC1AF}"/>
              </a:ext>
            </a:extLst>
          </p:cNvPr>
          <p:cNvSpPr/>
          <p:nvPr/>
        </p:nvSpPr>
        <p:spPr bwMode="white">
          <a:xfrm>
            <a:off x="7118776" y="5637929"/>
            <a:ext cx="504595" cy="428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31ADD85-5C14-46DC-2BCD-45E67953A6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2212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D8FAE4A-23EB-9460-124C-640B0C46DC5A}"/>
              </a:ext>
            </a:extLst>
          </p:cNvPr>
          <p:cNvSpPr/>
          <p:nvPr/>
        </p:nvSpPr>
        <p:spPr bwMode="white">
          <a:xfrm>
            <a:off x="3424760" y="1597068"/>
            <a:ext cx="361785" cy="305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CD2CB83-994F-602B-CDCC-27D9E860CC94}"/>
              </a:ext>
            </a:extLst>
          </p:cNvPr>
          <p:cNvSpPr/>
          <p:nvPr/>
        </p:nvSpPr>
        <p:spPr bwMode="white">
          <a:xfrm>
            <a:off x="5347933" y="1597068"/>
            <a:ext cx="352264" cy="305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358A6BB-F60C-519A-D434-938FC9E7F2ED}"/>
              </a:ext>
            </a:extLst>
          </p:cNvPr>
          <p:cNvSpPr/>
          <p:nvPr/>
        </p:nvSpPr>
        <p:spPr bwMode="white">
          <a:xfrm>
            <a:off x="8737289" y="1606601"/>
            <a:ext cx="361785" cy="286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9DC24CD-3BE5-A4D7-2633-68F525D2E875}"/>
              </a:ext>
            </a:extLst>
          </p:cNvPr>
          <p:cNvSpPr/>
          <p:nvPr/>
        </p:nvSpPr>
        <p:spPr bwMode="white">
          <a:xfrm>
            <a:off x="10336760" y="1597068"/>
            <a:ext cx="361785" cy="305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2569CD6-06D3-6D7C-47D0-5151C9160DC5}"/>
              </a:ext>
            </a:extLst>
          </p:cNvPr>
          <p:cNvSpPr/>
          <p:nvPr/>
        </p:nvSpPr>
        <p:spPr bwMode="white">
          <a:xfrm>
            <a:off x="3434280" y="2426470"/>
            <a:ext cx="342743" cy="276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3524D12-406C-1348-1ECE-AF65142492C4}"/>
              </a:ext>
            </a:extLst>
          </p:cNvPr>
          <p:cNvSpPr/>
          <p:nvPr/>
        </p:nvSpPr>
        <p:spPr bwMode="white">
          <a:xfrm>
            <a:off x="4719570" y="2426470"/>
            <a:ext cx="333223" cy="286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5D97360E-F855-8794-DCCF-814C0318DE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941271"/>
            <a:ext cx="11520000" cy="32677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A0D745C-21D6-D306-64CC-66EB9329E347}"/>
              </a:ext>
            </a:extLst>
          </p:cNvPr>
          <p:cNvSpPr/>
          <p:nvPr/>
        </p:nvSpPr>
        <p:spPr bwMode="white">
          <a:xfrm>
            <a:off x="3653256" y="4684728"/>
            <a:ext cx="371305" cy="314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104B156-E1FF-BDEC-3057-C335F5BFD3DD}"/>
              </a:ext>
            </a:extLst>
          </p:cNvPr>
          <p:cNvSpPr/>
          <p:nvPr/>
        </p:nvSpPr>
        <p:spPr bwMode="white">
          <a:xfrm>
            <a:off x="9698876" y="4684728"/>
            <a:ext cx="352264" cy="314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8EDCD12-C9A5-C9A0-DBC4-5F5501467144}"/>
              </a:ext>
            </a:extLst>
          </p:cNvPr>
          <p:cNvSpPr/>
          <p:nvPr/>
        </p:nvSpPr>
        <p:spPr bwMode="white">
          <a:xfrm>
            <a:off x="1320694" y="5227772"/>
            <a:ext cx="352264" cy="285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8790C1B-11CE-9D11-CD10-92EF4710EB31}"/>
              </a:ext>
            </a:extLst>
          </p:cNvPr>
          <p:cNvSpPr/>
          <p:nvPr/>
        </p:nvSpPr>
        <p:spPr bwMode="white">
          <a:xfrm>
            <a:off x="9803603" y="5218245"/>
            <a:ext cx="352264" cy="304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AC53B021-1DB2-CD22-A557-A8A380F132A8}"/>
              </a:ext>
            </a:extLst>
          </p:cNvPr>
          <p:cNvSpPr/>
          <p:nvPr/>
        </p:nvSpPr>
        <p:spPr bwMode="white">
          <a:xfrm>
            <a:off x="1634876" y="5751762"/>
            <a:ext cx="361785" cy="295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1521A7F9-67F1-FD88-2EF6-0A45F328F3CB}"/>
              </a:ext>
            </a:extLst>
          </p:cNvPr>
          <p:cNvSpPr/>
          <p:nvPr/>
        </p:nvSpPr>
        <p:spPr bwMode="white">
          <a:xfrm>
            <a:off x="8375504" y="5751762"/>
            <a:ext cx="361785" cy="304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92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71B1F2A-A664-2197-426F-B575E17CC9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10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01BB18E-90A0-ADED-7481-C8E9AB0CB924}"/>
              </a:ext>
            </a:extLst>
          </p:cNvPr>
          <p:cNvSpPr/>
          <p:nvPr/>
        </p:nvSpPr>
        <p:spPr bwMode="white">
          <a:xfrm>
            <a:off x="4443471" y="1931361"/>
            <a:ext cx="1323371" cy="305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04A0C50-36BF-7941-2311-18522D83555C}"/>
              </a:ext>
            </a:extLst>
          </p:cNvPr>
          <p:cNvSpPr/>
          <p:nvPr/>
        </p:nvSpPr>
        <p:spPr bwMode="white">
          <a:xfrm>
            <a:off x="4443471" y="2455967"/>
            <a:ext cx="1323371" cy="314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47CE370-494E-C3F8-6511-B0294193C681}"/>
              </a:ext>
            </a:extLst>
          </p:cNvPr>
          <p:cNvSpPr/>
          <p:nvPr/>
        </p:nvSpPr>
        <p:spPr bwMode="white">
          <a:xfrm>
            <a:off x="7175900" y="2455967"/>
            <a:ext cx="1951735" cy="305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9D8E61B-DEAC-065D-4F7B-2938D6EBD103}"/>
              </a:ext>
            </a:extLst>
          </p:cNvPr>
          <p:cNvSpPr/>
          <p:nvPr/>
        </p:nvSpPr>
        <p:spPr bwMode="white">
          <a:xfrm>
            <a:off x="7014049" y="3524254"/>
            <a:ext cx="4541354" cy="314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DB68F03-E702-8024-67D5-C1237BA6C79E}"/>
              </a:ext>
            </a:extLst>
          </p:cNvPr>
          <p:cNvSpPr/>
          <p:nvPr/>
        </p:nvSpPr>
        <p:spPr bwMode="white">
          <a:xfrm>
            <a:off x="4119768" y="4058398"/>
            <a:ext cx="1647074" cy="314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05D3432-9E13-FDA0-2A83-0F319A1AB31D}"/>
              </a:ext>
            </a:extLst>
          </p:cNvPr>
          <p:cNvSpPr/>
          <p:nvPr/>
        </p:nvSpPr>
        <p:spPr bwMode="white">
          <a:xfrm>
            <a:off x="7661454" y="4058398"/>
            <a:ext cx="2284958" cy="314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79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6</cp:revision>
  <dcterms:created xsi:type="dcterms:W3CDTF">2023-08-06T03:37:12Z</dcterms:created>
  <dcterms:modified xsi:type="dcterms:W3CDTF">2023-08-10T03:59:27Z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