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039" y="1864995"/>
            <a:ext cx="3324225" cy="933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939" y="3048571"/>
            <a:ext cx="4162425" cy="962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826" y="4260722"/>
            <a:ext cx="21526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A9F794-EF66-C247-EBA1-9DD0734CA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18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5C6C62-9B52-178F-720B-EC2F3B159F39}"/>
              </a:ext>
            </a:extLst>
          </p:cNvPr>
          <p:cNvSpPr/>
          <p:nvPr/>
        </p:nvSpPr>
        <p:spPr bwMode="white">
          <a:xfrm>
            <a:off x="3506772" y="1630838"/>
            <a:ext cx="848412" cy="384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D702AE0-8445-BBB6-E5A8-68E028E51BF0}"/>
              </a:ext>
            </a:extLst>
          </p:cNvPr>
          <p:cNvSpPr/>
          <p:nvPr/>
        </p:nvSpPr>
        <p:spPr bwMode="white">
          <a:xfrm>
            <a:off x="6664751" y="1630839"/>
            <a:ext cx="725863" cy="412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FF9A22-60D0-5262-C803-0026E45151BB}"/>
              </a:ext>
            </a:extLst>
          </p:cNvPr>
          <p:cNvSpPr/>
          <p:nvPr/>
        </p:nvSpPr>
        <p:spPr bwMode="white">
          <a:xfrm>
            <a:off x="4506013" y="2828041"/>
            <a:ext cx="461914" cy="434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F0CC66-57CF-C358-D3D0-EE8A1AE0FE93}"/>
              </a:ext>
            </a:extLst>
          </p:cNvPr>
          <p:cNvSpPr/>
          <p:nvPr/>
        </p:nvSpPr>
        <p:spPr bwMode="white">
          <a:xfrm>
            <a:off x="8784892" y="2828041"/>
            <a:ext cx="519364" cy="434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3C8804-6499-65C5-B72F-225AA8C5CDC9}"/>
              </a:ext>
            </a:extLst>
          </p:cNvPr>
          <p:cNvSpPr/>
          <p:nvPr/>
        </p:nvSpPr>
        <p:spPr bwMode="white">
          <a:xfrm>
            <a:off x="10228082" y="2828041"/>
            <a:ext cx="537328" cy="434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16FA3A80-B107-1F9D-89C3-DC83E77282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1"/>
          <a:stretch/>
        </p:blipFill>
        <p:spPr>
          <a:xfrm>
            <a:off x="540000" y="3338370"/>
            <a:ext cx="11520000" cy="2110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63F43E-C54C-F7F0-1044-03F5B3B59C58}"/>
              </a:ext>
            </a:extLst>
          </p:cNvPr>
          <p:cNvSpPr/>
          <p:nvPr/>
        </p:nvSpPr>
        <p:spPr bwMode="white">
          <a:xfrm>
            <a:off x="1149322" y="4729951"/>
            <a:ext cx="504595" cy="390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517165E-BE7F-B332-67B4-E05D472B870F}"/>
              </a:ext>
            </a:extLst>
          </p:cNvPr>
          <p:cNvSpPr/>
          <p:nvPr/>
        </p:nvSpPr>
        <p:spPr bwMode="white">
          <a:xfrm>
            <a:off x="1987140" y="4739482"/>
            <a:ext cx="399867" cy="390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7464CC41-487B-A7A4-8779-3355F0272224}"/>
              </a:ext>
            </a:extLst>
          </p:cNvPr>
          <p:cNvSpPr/>
          <p:nvPr/>
        </p:nvSpPr>
        <p:spPr bwMode="white">
          <a:xfrm>
            <a:off x="2996330" y="4768076"/>
            <a:ext cx="418909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AE60747-7D45-6C22-A552-0B8E3E85A2AA}"/>
              </a:ext>
            </a:extLst>
          </p:cNvPr>
          <p:cNvSpPr/>
          <p:nvPr/>
        </p:nvSpPr>
        <p:spPr bwMode="white">
          <a:xfrm>
            <a:off x="3757983" y="4710888"/>
            <a:ext cx="485553" cy="447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49F32185-A546-8694-90E1-338252BAC6A5}"/>
              </a:ext>
            </a:extLst>
          </p:cNvPr>
          <p:cNvSpPr/>
          <p:nvPr/>
        </p:nvSpPr>
        <p:spPr bwMode="white">
          <a:xfrm>
            <a:off x="4776694" y="4729951"/>
            <a:ext cx="399867" cy="409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A206B1D-787F-8152-8A4E-3D703CE811B3}"/>
              </a:ext>
            </a:extLst>
          </p:cNvPr>
          <p:cNvSpPr/>
          <p:nvPr/>
        </p:nvSpPr>
        <p:spPr bwMode="white">
          <a:xfrm>
            <a:off x="5576429" y="4768076"/>
            <a:ext cx="428429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3A580A3-29C3-449E-03DD-24DE0A4B6C4C}"/>
              </a:ext>
            </a:extLst>
          </p:cNvPr>
          <p:cNvSpPr/>
          <p:nvPr/>
        </p:nvSpPr>
        <p:spPr bwMode="white">
          <a:xfrm>
            <a:off x="6576099" y="4749013"/>
            <a:ext cx="476033" cy="343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EDB4607-D80C-1794-6AC9-6AD7C1C0B0F6}"/>
              </a:ext>
            </a:extLst>
          </p:cNvPr>
          <p:cNvSpPr/>
          <p:nvPr/>
        </p:nvSpPr>
        <p:spPr bwMode="white">
          <a:xfrm>
            <a:off x="7366314" y="4749013"/>
            <a:ext cx="428429" cy="3907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B157E0A-FE1A-6A87-E1F1-8A374013D62E}"/>
              </a:ext>
            </a:extLst>
          </p:cNvPr>
          <p:cNvSpPr/>
          <p:nvPr/>
        </p:nvSpPr>
        <p:spPr bwMode="white">
          <a:xfrm>
            <a:off x="8375504" y="4720419"/>
            <a:ext cx="456991" cy="400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C658DAF8-BCA1-8D24-865B-55E0C8B976A6}"/>
              </a:ext>
            </a:extLst>
          </p:cNvPr>
          <p:cNvSpPr/>
          <p:nvPr/>
        </p:nvSpPr>
        <p:spPr bwMode="white">
          <a:xfrm>
            <a:off x="9194280" y="4758545"/>
            <a:ext cx="418909" cy="352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1C7B1B2-D172-82E7-D018-170679321227}"/>
              </a:ext>
            </a:extLst>
          </p:cNvPr>
          <p:cNvSpPr/>
          <p:nvPr/>
        </p:nvSpPr>
        <p:spPr bwMode="white">
          <a:xfrm>
            <a:off x="10174909" y="4710888"/>
            <a:ext cx="504595" cy="428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717280E-4D39-2C2B-B88F-E6A8B23B4946}"/>
              </a:ext>
            </a:extLst>
          </p:cNvPr>
          <p:cNvSpPr/>
          <p:nvPr/>
        </p:nvSpPr>
        <p:spPr bwMode="white">
          <a:xfrm>
            <a:off x="10965123" y="4701356"/>
            <a:ext cx="485553" cy="438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FA3A80-B107-1F9D-89C3-DC83E77282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9"/>
          <a:stretch/>
        </p:blipFill>
        <p:spPr>
          <a:xfrm>
            <a:off x="540000" y="763570"/>
            <a:ext cx="11520000" cy="1886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739FDEAC-0CEC-40DF-C081-6400FD8EC9F5}"/>
              </a:ext>
            </a:extLst>
          </p:cNvPr>
          <p:cNvSpPr/>
          <p:nvPr/>
        </p:nvSpPr>
        <p:spPr bwMode="white">
          <a:xfrm>
            <a:off x="1796727" y="1553592"/>
            <a:ext cx="666446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F7CB767-8AB6-25F1-65E3-BC26F5177CB8}"/>
              </a:ext>
            </a:extLst>
          </p:cNvPr>
          <p:cNvSpPr/>
          <p:nvPr/>
        </p:nvSpPr>
        <p:spPr bwMode="white">
          <a:xfrm>
            <a:off x="4662446" y="1544061"/>
            <a:ext cx="666446" cy="31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E7C16DE-1222-6154-B5BA-1A8DEC6D278E}"/>
              </a:ext>
            </a:extLst>
          </p:cNvPr>
          <p:cNvSpPr/>
          <p:nvPr/>
        </p:nvSpPr>
        <p:spPr bwMode="white">
          <a:xfrm>
            <a:off x="7509123" y="1544061"/>
            <a:ext cx="695008" cy="31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DE804417-2341-1755-C510-AEC7565EA7E1}"/>
              </a:ext>
            </a:extLst>
          </p:cNvPr>
          <p:cNvSpPr/>
          <p:nvPr/>
        </p:nvSpPr>
        <p:spPr bwMode="white">
          <a:xfrm>
            <a:off x="10393884" y="1553592"/>
            <a:ext cx="675966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ED06BD43-CB00-BF5A-A314-8D6EFE98D457}"/>
              </a:ext>
            </a:extLst>
          </p:cNvPr>
          <p:cNvSpPr/>
          <p:nvPr/>
        </p:nvSpPr>
        <p:spPr bwMode="white">
          <a:xfrm>
            <a:off x="1777685" y="2125475"/>
            <a:ext cx="685487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7B673213-4DE3-19F2-1363-E98E9E759429}"/>
              </a:ext>
            </a:extLst>
          </p:cNvPr>
          <p:cNvSpPr/>
          <p:nvPr/>
        </p:nvSpPr>
        <p:spPr bwMode="white">
          <a:xfrm>
            <a:off x="4662446" y="2125475"/>
            <a:ext cx="675966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2B7E460B-3801-5B03-558A-79F7CC8DB5AE}"/>
              </a:ext>
            </a:extLst>
          </p:cNvPr>
          <p:cNvSpPr/>
          <p:nvPr/>
        </p:nvSpPr>
        <p:spPr bwMode="white">
          <a:xfrm>
            <a:off x="7518644" y="2135007"/>
            <a:ext cx="685487" cy="295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AFC7104E-1CDB-9262-D5D8-8C55BDA0FBFC}"/>
              </a:ext>
            </a:extLst>
          </p:cNvPr>
          <p:cNvSpPr/>
          <p:nvPr/>
        </p:nvSpPr>
        <p:spPr bwMode="white">
          <a:xfrm>
            <a:off x="10384363" y="2135007"/>
            <a:ext cx="675966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img_16777215">
            <a:extLst>
              <a:ext uri="{FF2B5EF4-FFF2-40B4-BE49-F238E27FC236}">
                <a16:creationId xmlns:a16="http://schemas.microsoft.com/office/drawing/2014/main" id="{30614554-C418-932B-73AE-801B0DAB70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39086"/>
            <a:ext cx="11520000" cy="409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E4F96605-C679-69CE-4508-1DB35B37D6FF}"/>
              </a:ext>
            </a:extLst>
          </p:cNvPr>
          <p:cNvSpPr/>
          <p:nvPr/>
        </p:nvSpPr>
        <p:spPr bwMode="white">
          <a:xfrm>
            <a:off x="4043603" y="3400961"/>
            <a:ext cx="22849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2C6F4890-4918-4202-CAF4-C7DF9526326F}"/>
              </a:ext>
            </a:extLst>
          </p:cNvPr>
          <p:cNvSpPr/>
          <p:nvPr/>
        </p:nvSpPr>
        <p:spPr bwMode="white">
          <a:xfrm>
            <a:off x="3043933" y="3981891"/>
            <a:ext cx="285619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EED6C559-05AC-056C-7F27-614C6F1B52D5}"/>
              </a:ext>
            </a:extLst>
          </p:cNvPr>
          <p:cNvSpPr/>
          <p:nvPr/>
        </p:nvSpPr>
        <p:spPr bwMode="white">
          <a:xfrm>
            <a:off x="4043603" y="4572345"/>
            <a:ext cx="22849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45789656-D5C6-3AA1-C871-FF7CE8799576}"/>
              </a:ext>
            </a:extLst>
          </p:cNvPr>
          <p:cNvSpPr/>
          <p:nvPr/>
        </p:nvSpPr>
        <p:spPr bwMode="white">
          <a:xfrm>
            <a:off x="4005520" y="5153275"/>
            <a:ext cx="285619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CFE4EA4F-6CA0-FE43-6F56-7DFC320B7421}"/>
              </a:ext>
            </a:extLst>
          </p:cNvPr>
          <p:cNvSpPr/>
          <p:nvPr/>
        </p:nvSpPr>
        <p:spPr bwMode="white">
          <a:xfrm>
            <a:off x="4043603" y="5743728"/>
            <a:ext cx="228495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9A1459E2-2BBC-74E4-C374-9DABBD347A19}"/>
              </a:ext>
            </a:extLst>
          </p:cNvPr>
          <p:cNvSpPr/>
          <p:nvPr/>
        </p:nvSpPr>
        <p:spPr bwMode="white">
          <a:xfrm>
            <a:off x="4005520" y="6324658"/>
            <a:ext cx="285619" cy="238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2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20D4A5-12A6-9EAC-AF9C-3F2D3C296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7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CFBD142-1287-F6E5-2FC7-316D46DFEE00}"/>
              </a:ext>
            </a:extLst>
          </p:cNvPr>
          <p:cNvSpPr/>
          <p:nvPr/>
        </p:nvSpPr>
        <p:spPr bwMode="white">
          <a:xfrm>
            <a:off x="4633884" y="1529827"/>
            <a:ext cx="361785" cy="30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E844A3-1322-5C7D-44B2-03A42404E49E}"/>
              </a:ext>
            </a:extLst>
          </p:cNvPr>
          <p:cNvSpPr/>
          <p:nvPr/>
        </p:nvSpPr>
        <p:spPr bwMode="white">
          <a:xfrm>
            <a:off x="6461851" y="1529827"/>
            <a:ext cx="695008" cy="314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8C7CFA-57D1-8193-DE62-E546E650BB4B}"/>
              </a:ext>
            </a:extLst>
          </p:cNvPr>
          <p:cNvSpPr/>
          <p:nvPr/>
        </p:nvSpPr>
        <p:spPr bwMode="white">
          <a:xfrm>
            <a:off x="5243206" y="2120525"/>
            <a:ext cx="2275438" cy="30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EFA29B3-8988-CF9D-2784-921785965830}"/>
              </a:ext>
            </a:extLst>
          </p:cNvPr>
          <p:cNvSpPr/>
          <p:nvPr/>
        </p:nvSpPr>
        <p:spPr bwMode="white">
          <a:xfrm>
            <a:off x="8299338" y="2120525"/>
            <a:ext cx="2284959" cy="30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76EB266-B5CD-3427-9FE1-C639274FC3DD}"/>
              </a:ext>
            </a:extLst>
          </p:cNvPr>
          <p:cNvSpPr/>
          <p:nvPr/>
        </p:nvSpPr>
        <p:spPr bwMode="white">
          <a:xfrm>
            <a:off x="10955603" y="2711223"/>
            <a:ext cx="1018710" cy="30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E3BA0B-514D-416C-5FC5-97C7284F1103}"/>
              </a:ext>
            </a:extLst>
          </p:cNvPr>
          <p:cNvSpPr/>
          <p:nvPr/>
        </p:nvSpPr>
        <p:spPr bwMode="white">
          <a:xfrm>
            <a:off x="1396859" y="3292394"/>
            <a:ext cx="1323371" cy="304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2023-08-10T03:58:50Z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