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2488120"/>
            <a:ext cx="348615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5" y="4065079"/>
            <a:ext cx="3600450" cy="8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03F2FB-E508-77D0-6180-D714778CA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25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2EB5BF-6A81-3C91-4C8B-A89CBE3108AD}"/>
              </a:ext>
            </a:extLst>
          </p:cNvPr>
          <p:cNvSpPr/>
          <p:nvPr/>
        </p:nvSpPr>
        <p:spPr bwMode="white">
          <a:xfrm>
            <a:off x="4367305" y="1941704"/>
            <a:ext cx="1666115" cy="305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66CDE59-EC25-DA63-6FC6-67B2F6BE5EC9}"/>
              </a:ext>
            </a:extLst>
          </p:cNvPr>
          <p:cNvSpPr/>
          <p:nvPr/>
        </p:nvSpPr>
        <p:spPr bwMode="white">
          <a:xfrm>
            <a:off x="6499933" y="1941704"/>
            <a:ext cx="2008859" cy="314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DA4266-3B53-CD5F-BA5D-C5048730B76A}"/>
              </a:ext>
            </a:extLst>
          </p:cNvPr>
          <p:cNvSpPr/>
          <p:nvPr/>
        </p:nvSpPr>
        <p:spPr bwMode="white">
          <a:xfrm>
            <a:off x="4519636" y="2485745"/>
            <a:ext cx="2999008" cy="305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C913E21-B0BF-F7C5-9AEB-AB8A0DF4C3C4}"/>
              </a:ext>
            </a:extLst>
          </p:cNvPr>
          <p:cNvSpPr/>
          <p:nvPr/>
        </p:nvSpPr>
        <p:spPr bwMode="white">
          <a:xfrm>
            <a:off x="2110909" y="3029785"/>
            <a:ext cx="2608661" cy="305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6D45063-525D-331A-1F06-06BE37BCF046}"/>
              </a:ext>
            </a:extLst>
          </p:cNvPr>
          <p:cNvSpPr/>
          <p:nvPr/>
        </p:nvSpPr>
        <p:spPr bwMode="white">
          <a:xfrm>
            <a:off x="6928363" y="3029785"/>
            <a:ext cx="1313851" cy="305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86BDE08-8886-9248-9BDB-E00577DB2507}"/>
              </a:ext>
            </a:extLst>
          </p:cNvPr>
          <p:cNvSpPr/>
          <p:nvPr/>
        </p:nvSpPr>
        <p:spPr bwMode="white">
          <a:xfrm>
            <a:off x="8689685" y="3029785"/>
            <a:ext cx="1323371" cy="305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1CC7C9-57CD-6754-E54A-EF75D0C7E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42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E5B70D-9835-17DC-11E2-3302D1ED663E}"/>
              </a:ext>
            </a:extLst>
          </p:cNvPr>
          <p:cNvSpPr/>
          <p:nvPr/>
        </p:nvSpPr>
        <p:spPr bwMode="white">
          <a:xfrm>
            <a:off x="5138479" y="2053090"/>
            <a:ext cx="695008" cy="314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0EE224-094D-9364-F069-98FA7D210D07}"/>
              </a:ext>
            </a:extLst>
          </p:cNvPr>
          <p:cNvSpPr/>
          <p:nvPr/>
        </p:nvSpPr>
        <p:spPr bwMode="white">
          <a:xfrm>
            <a:off x="2358446" y="2614892"/>
            <a:ext cx="352264" cy="285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DFEF36-5975-AD5C-FCD5-60EFECC181A4}"/>
              </a:ext>
            </a:extLst>
          </p:cNvPr>
          <p:cNvSpPr/>
          <p:nvPr/>
        </p:nvSpPr>
        <p:spPr bwMode="white">
          <a:xfrm>
            <a:off x="4443471" y="2595848"/>
            <a:ext cx="675966" cy="304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140DAA-34D2-5040-7E54-50381D3E589C}"/>
              </a:ext>
            </a:extLst>
          </p:cNvPr>
          <p:cNvSpPr/>
          <p:nvPr/>
        </p:nvSpPr>
        <p:spPr bwMode="white">
          <a:xfrm>
            <a:off x="4652925" y="3167172"/>
            <a:ext cx="285619" cy="238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EFEF81-27FE-F61C-3170-C12E1F7E42C6}"/>
              </a:ext>
            </a:extLst>
          </p:cNvPr>
          <p:cNvSpPr/>
          <p:nvPr/>
        </p:nvSpPr>
        <p:spPr bwMode="white">
          <a:xfrm>
            <a:off x="9651272" y="3167172"/>
            <a:ext cx="247537" cy="238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F2581F3D-5DC2-20BE-6115-BEE702CAE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0" y="4062247"/>
            <a:ext cx="11520000" cy="1679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408C688-AEFA-6BF2-2A45-6F14B235093F}"/>
              </a:ext>
            </a:extLst>
          </p:cNvPr>
          <p:cNvSpPr/>
          <p:nvPr/>
        </p:nvSpPr>
        <p:spPr bwMode="white">
          <a:xfrm>
            <a:off x="5952563" y="4253087"/>
            <a:ext cx="247537" cy="22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92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A1956E-4A84-FC28-B14F-7F20BA2810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04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0B1743-B0A5-AEE8-2E74-35CE742D76F3}"/>
              </a:ext>
            </a:extLst>
          </p:cNvPr>
          <p:cNvSpPr/>
          <p:nvPr/>
        </p:nvSpPr>
        <p:spPr bwMode="white">
          <a:xfrm>
            <a:off x="3320033" y="2529543"/>
            <a:ext cx="666446" cy="304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CB4D24-834A-8938-0879-53C960946779}"/>
              </a:ext>
            </a:extLst>
          </p:cNvPr>
          <p:cNvSpPr/>
          <p:nvPr/>
        </p:nvSpPr>
        <p:spPr bwMode="white">
          <a:xfrm>
            <a:off x="7994677" y="2529543"/>
            <a:ext cx="1304330" cy="304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8D3E6E-35C5-5132-A66B-BF66DAEAF47E}"/>
              </a:ext>
            </a:extLst>
          </p:cNvPr>
          <p:cNvSpPr/>
          <p:nvPr/>
        </p:nvSpPr>
        <p:spPr bwMode="white">
          <a:xfrm>
            <a:off x="1711041" y="4148608"/>
            <a:ext cx="2608661" cy="314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30D938-CDB1-8F46-F9DC-51811E4C86A3}"/>
              </a:ext>
            </a:extLst>
          </p:cNvPr>
          <p:cNvSpPr/>
          <p:nvPr/>
        </p:nvSpPr>
        <p:spPr bwMode="white">
          <a:xfrm>
            <a:off x="5243206" y="4148608"/>
            <a:ext cx="2941884" cy="314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3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E0C571-B2F0-A875-7C95-815A2F7242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72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D335EF-468D-9ECA-D24B-2B5AE7197D97}"/>
              </a:ext>
            </a:extLst>
          </p:cNvPr>
          <p:cNvSpPr/>
          <p:nvPr/>
        </p:nvSpPr>
        <p:spPr bwMode="white">
          <a:xfrm>
            <a:off x="3177223" y="1396371"/>
            <a:ext cx="1304330" cy="304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B28818-C3FB-19A8-DA99-C2C91147FA9D}"/>
              </a:ext>
            </a:extLst>
          </p:cNvPr>
          <p:cNvSpPr/>
          <p:nvPr/>
        </p:nvSpPr>
        <p:spPr bwMode="white">
          <a:xfrm>
            <a:off x="3158181" y="1939373"/>
            <a:ext cx="1323371" cy="304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F71E93-D9C4-2B06-06FB-7D3109A1295F}"/>
              </a:ext>
            </a:extLst>
          </p:cNvPr>
          <p:cNvSpPr/>
          <p:nvPr/>
        </p:nvSpPr>
        <p:spPr bwMode="white">
          <a:xfrm>
            <a:off x="5243206" y="1939373"/>
            <a:ext cx="1323371" cy="304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430A7FE-9EDE-1ED6-CCA3-1E5EFF33D300}"/>
              </a:ext>
            </a:extLst>
          </p:cNvPr>
          <p:cNvSpPr/>
          <p:nvPr/>
        </p:nvSpPr>
        <p:spPr bwMode="white">
          <a:xfrm>
            <a:off x="1558710" y="2482376"/>
            <a:ext cx="1009190" cy="304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1267A3D-522D-8B61-5416-6C7386789E74}"/>
              </a:ext>
            </a:extLst>
          </p:cNvPr>
          <p:cNvSpPr/>
          <p:nvPr/>
        </p:nvSpPr>
        <p:spPr bwMode="white">
          <a:xfrm>
            <a:off x="3005851" y="2472850"/>
            <a:ext cx="999669" cy="314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3A7EFC4-8242-2552-B2C0-16A7A3A3DA1F}"/>
              </a:ext>
            </a:extLst>
          </p:cNvPr>
          <p:cNvSpPr/>
          <p:nvPr/>
        </p:nvSpPr>
        <p:spPr bwMode="white">
          <a:xfrm>
            <a:off x="5576429" y="2482376"/>
            <a:ext cx="999669" cy="304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D75F300-B07B-73E2-3722-CDA2875A88DB}"/>
              </a:ext>
            </a:extLst>
          </p:cNvPr>
          <p:cNvSpPr/>
          <p:nvPr/>
        </p:nvSpPr>
        <p:spPr bwMode="white">
          <a:xfrm>
            <a:off x="2367966" y="3015852"/>
            <a:ext cx="1637553" cy="304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5A09A85-41F5-2139-F607-6B6EFB2F9F56}"/>
              </a:ext>
            </a:extLst>
          </p:cNvPr>
          <p:cNvSpPr/>
          <p:nvPr/>
        </p:nvSpPr>
        <p:spPr bwMode="white">
          <a:xfrm>
            <a:off x="4852859" y="3568381"/>
            <a:ext cx="1332892" cy="304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92EE6FA-B134-5AA3-7709-6AF3F370C883}"/>
              </a:ext>
            </a:extLst>
          </p:cNvPr>
          <p:cNvSpPr/>
          <p:nvPr/>
        </p:nvSpPr>
        <p:spPr bwMode="white">
          <a:xfrm>
            <a:off x="1625355" y="4101857"/>
            <a:ext cx="2123107" cy="314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43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2023-08-08T08:30:24Z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