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2040064"/>
            <a:ext cx="3486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3464814"/>
            <a:ext cx="857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7A4CFF-13DA-5827-E317-E7A3677BE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74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316979-3112-EFCE-0E24-DC831CBA1B3D}"/>
              </a:ext>
            </a:extLst>
          </p:cNvPr>
          <p:cNvSpPr/>
          <p:nvPr/>
        </p:nvSpPr>
        <p:spPr bwMode="white">
          <a:xfrm>
            <a:off x="5081355" y="1540483"/>
            <a:ext cx="285619" cy="238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77239EB-D65C-EC33-24B1-5903D9901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1" y="2494535"/>
            <a:ext cx="11520000" cy="3925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8DB3C2-2A75-292A-FBE2-C961B6F46BCB}"/>
              </a:ext>
            </a:extLst>
          </p:cNvPr>
          <p:cNvSpPr/>
          <p:nvPr/>
        </p:nvSpPr>
        <p:spPr bwMode="white">
          <a:xfrm>
            <a:off x="11331737" y="3790326"/>
            <a:ext cx="285619" cy="228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2DE0FD-788A-1BB8-0A83-DB3759B28603}"/>
              </a:ext>
            </a:extLst>
          </p:cNvPr>
          <p:cNvSpPr/>
          <p:nvPr/>
        </p:nvSpPr>
        <p:spPr bwMode="white">
          <a:xfrm>
            <a:off x="11369820" y="4352471"/>
            <a:ext cx="228495" cy="228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0D2F07-DD20-D59C-685E-56FD1DF5B060}"/>
              </a:ext>
            </a:extLst>
          </p:cNvPr>
          <p:cNvSpPr/>
          <p:nvPr/>
        </p:nvSpPr>
        <p:spPr bwMode="white">
          <a:xfrm>
            <a:off x="11350779" y="4914616"/>
            <a:ext cx="257057" cy="228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3722875-F756-3DB6-796F-DD66746F21E0}"/>
              </a:ext>
            </a:extLst>
          </p:cNvPr>
          <p:cNvSpPr/>
          <p:nvPr/>
        </p:nvSpPr>
        <p:spPr bwMode="white">
          <a:xfrm>
            <a:off x="11379341" y="5476761"/>
            <a:ext cx="209454" cy="238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0EE6DA-7BC4-9094-0504-C77057FFA91C}"/>
              </a:ext>
            </a:extLst>
          </p:cNvPr>
          <p:cNvSpPr/>
          <p:nvPr/>
        </p:nvSpPr>
        <p:spPr bwMode="white">
          <a:xfrm>
            <a:off x="8618349" y="6010322"/>
            <a:ext cx="3094214" cy="304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D5A138-A2DA-C3DA-0FAD-9841B78F8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5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F44AD3-1E36-251F-0E64-E27978EA9F44}"/>
              </a:ext>
            </a:extLst>
          </p:cNvPr>
          <p:cNvSpPr/>
          <p:nvPr/>
        </p:nvSpPr>
        <p:spPr bwMode="white">
          <a:xfrm>
            <a:off x="11288826" y="1510550"/>
            <a:ext cx="314180" cy="29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DF70BF-2D3E-B948-7FB5-1C8F6C2F63C5}"/>
              </a:ext>
            </a:extLst>
          </p:cNvPr>
          <p:cNvSpPr/>
          <p:nvPr/>
        </p:nvSpPr>
        <p:spPr bwMode="white">
          <a:xfrm>
            <a:off x="11288826" y="2072508"/>
            <a:ext cx="314180" cy="29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93E4B2-5C9D-2759-CC99-20F16FBCB62D}"/>
              </a:ext>
            </a:extLst>
          </p:cNvPr>
          <p:cNvSpPr/>
          <p:nvPr/>
        </p:nvSpPr>
        <p:spPr bwMode="white">
          <a:xfrm>
            <a:off x="11288826" y="2634466"/>
            <a:ext cx="314180" cy="29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1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58A2CA-0972-A241-4EF2-68EF9D117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37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F20C7E-A74E-3043-88CD-8FA7F4F52A0F}"/>
              </a:ext>
            </a:extLst>
          </p:cNvPr>
          <p:cNvSpPr/>
          <p:nvPr/>
        </p:nvSpPr>
        <p:spPr bwMode="white">
          <a:xfrm>
            <a:off x="9994016" y="891389"/>
            <a:ext cx="656925" cy="304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3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F449EA-084F-5AEC-1816-5259020CF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6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3BF52C-2264-BFE3-44FE-123FB2B3AF84}"/>
              </a:ext>
            </a:extLst>
          </p:cNvPr>
          <p:cNvSpPr/>
          <p:nvPr/>
        </p:nvSpPr>
        <p:spPr bwMode="white">
          <a:xfrm>
            <a:off x="3881752" y="2646133"/>
            <a:ext cx="685487" cy="305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7AD071-0D43-CFBB-4EB7-BC60B76D412F}"/>
              </a:ext>
            </a:extLst>
          </p:cNvPr>
          <p:cNvSpPr/>
          <p:nvPr/>
        </p:nvSpPr>
        <p:spPr bwMode="white">
          <a:xfrm>
            <a:off x="9498942" y="2646133"/>
            <a:ext cx="685487" cy="305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7B3BE7-EE56-9379-C668-76BF8B1AB3A6}"/>
              </a:ext>
            </a:extLst>
          </p:cNvPr>
          <p:cNvSpPr/>
          <p:nvPr/>
        </p:nvSpPr>
        <p:spPr bwMode="white">
          <a:xfrm>
            <a:off x="3881752" y="3208716"/>
            <a:ext cx="685487" cy="305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B16976-4BCE-C8E6-B9A5-96463F5046DA}"/>
              </a:ext>
            </a:extLst>
          </p:cNvPr>
          <p:cNvSpPr/>
          <p:nvPr/>
        </p:nvSpPr>
        <p:spPr bwMode="white">
          <a:xfrm>
            <a:off x="9175239" y="3208716"/>
            <a:ext cx="1332892" cy="305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0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