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70" r:id="rId6"/>
    <p:sldId id="269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9D91C1-B6EB-A65A-C6BA-90BDC31D95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89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775E6-7102-618B-F80D-534C7BC0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92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08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22976E-A863-85FB-2383-F6CC3A03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81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ED34B9-AA2B-7F40-C234-B31A8B69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92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90B285-6607-ECBC-1E9A-842A71BFFE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5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921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49" y="2149792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3545776"/>
            <a:ext cx="567690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1C75C6-8039-BA31-3753-F694FCBA6E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4696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DE3E35-B9C1-FD44-94A6-F8D0EC0FBC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9742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10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28B567-E88F-C6C6-0B28-6417F76329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4864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71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D9B3EE-2E47-EF73-F248-3EBE85388E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2448"/>
            <a:ext cx="9556107" cy="4624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34AC821-92BD-C1E5-7DE9-9710732D60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63" y="4956821"/>
            <a:ext cx="9556107" cy="1788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56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7108C3-BA5E-2836-C5E7-070197ECF7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83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252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7A014E-ED7B-5822-74BC-ECF949F78C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1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30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20E8F7-454E-A157-03E0-81AA876D21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13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