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1976056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3379279"/>
            <a:ext cx="453390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17895F-5A0B-CAFA-9774-27F37714B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28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C8228F-02D9-393C-46EE-20171441719E}"/>
              </a:ext>
            </a:extLst>
          </p:cNvPr>
          <p:cNvSpPr/>
          <p:nvPr/>
        </p:nvSpPr>
        <p:spPr bwMode="white">
          <a:xfrm>
            <a:off x="2205872" y="1414021"/>
            <a:ext cx="527901" cy="439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F77B63-AD98-8451-B26C-A9C85408DB2E}"/>
              </a:ext>
            </a:extLst>
          </p:cNvPr>
          <p:cNvSpPr/>
          <p:nvPr/>
        </p:nvSpPr>
        <p:spPr bwMode="white">
          <a:xfrm>
            <a:off x="8847338" y="1414022"/>
            <a:ext cx="693884" cy="439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5FB9FD-CF12-0690-B030-2857DE7C01B0}"/>
              </a:ext>
            </a:extLst>
          </p:cNvPr>
          <p:cNvSpPr/>
          <p:nvPr/>
        </p:nvSpPr>
        <p:spPr bwMode="white">
          <a:xfrm>
            <a:off x="3842689" y="2064470"/>
            <a:ext cx="505992" cy="40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03A66E-1F10-DCFD-7EAE-2D5DFC8D7722}"/>
              </a:ext>
            </a:extLst>
          </p:cNvPr>
          <p:cNvSpPr/>
          <p:nvPr/>
        </p:nvSpPr>
        <p:spPr bwMode="white">
          <a:xfrm>
            <a:off x="6288843" y="2064470"/>
            <a:ext cx="505992" cy="40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73C0B3-81F9-DCF4-22F2-6686B6920546}"/>
              </a:ext>
            </a:extLst>
          </p:cNvPr>
          <p:cNvSpPr/>
          <p:nvPr/>
        </p:nvSpPr>
        <p:spPr bwMode="white">
          <a:xfrm>
            <a:off x="8399282" y="2630078"/>
            <a:ext cx="518475" cy="47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4F04C827-A476-8FCE-84AC-F4C15DBCF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00483"/>
            <a:ext cx="11520000" cy="3044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6EDA2E-588B-24F0-8842-8152FB8E2226}"/>
              </a:ext>
            </a:extLst>
          </p:cNvPr>
          <p:cNvSpPr/>
          <p:nvPr/>
        </p:nvSpPr>
        <p:spPr bwMode="white">
          <a:xfrm>
            <a:off x="1558710" y="4484311"/>
            <a:ext cx="2113586" cy="314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E60115-24D1-62CA-BDB8-0E7EF6D3225B}"/>
              </a:ext>
            </a:extLst>
          </p:cNvPr>
          <p:cNvSpPr/>
          <p:nvPr/>
        </p:nvSpPr>
        <p:spPr bwMode="white">
          <a:xfrm>
            <a:off x="1558710" y="5639093"/>
            <a:ext cx="7730776" cy="314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44CE41-D71B-0FE2-4A8C-4ECF3B40A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8AE267-DF7D-2874-17B3-60F7A5D70616}"/>
              </a:ext>
            </a:extLst>
          </p:cNvPr>
          <p:cNvSpPr/>
          <p:nvPr/>
        </p:nvSpPr>
        <p:spPr bwMode="white">
          <a:xfrm>
            <a:off x="4605322" y="2614854"/>
            <a:ext cx="675966" cy="30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8821F2-B799-9B47-924F-17E2CBA687AA}"/>
              </a:ext>
            </a:extLst>
          </p:cNvPr>
          <p:cNvSpPr/>
          <p:nvPr/>
        </p:nvSpPr>
        <p:spPr bwMode="white">
          <a:xfrm>
            <a:off x="4119768" y="3186167"/>
            <a:ext cx="2932363" cy="31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7BE7334-4256-0DAB-7BDA-33ACDA7BA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" y="3652739"/>
            <a:ext cx="11520000" cy="2907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5EE731-FC5D-1864-DF4B-2D8FB03B8E53}"/>
              </a:ext>
            </a:extLst>
          </p:cNvPr>
          <p:cNvSpPr/>
          <p:nvPr/>
        </p:nvSpPr>
        <p:spPr bwMode="white">
          <a:xfrm>
            <a:off x="3972265" y="3767149"/>
            <a:ext cx="1332892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DAEC51-7372-E4FC-5920-E024BDB31344}"/>
              </a:ext>
            </a:extLst>
          </p:cNvPr>
          <p:cNvSpPr/>
          <p:nvPr/>
        </p:nvSpPr>
        <p:spPr bwMode="white">
          <a:xfrm>
            <a:off x="7456827" y="3767149"/>
            <a:ext cx="1685157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E2DC92-E7F1-0003-4C46-8F57D28A1AAD}"/>
              </a:ext>
            </a:extLst>
          </p:cNvPr>
          <p:cNvSpPr/>
          <p:nvPr/>
        </p:nvSpPr>
        <p:spPr bwMode="white">
          <a:xfrm>
            <a:off x="2363273" y="5502367"/>
            <a:ext cx="2951404" cy="31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7467E2-9091-82E9-2B67-29A1B82F79C3}"/>
              </a:ext>
            </a:extLst>
          </p:cNvPr>
          <p:cNvSpPr/>
          <p:nvPr/>
        </p:nvSpPr>
        <p:spPr bwMode="white">
          <a:xfrm>
            <a:off x="6780860" y="5502367"/>
            <a:ext cx="2037421" cy="31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DE2118-CC38-4AAA-7B76-A4F500907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4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1B1C3F-A742-0864-2CDE-DFEE4B8A9ABC}"/>
              </a:ext>
            </a:extLst>
          </p:cNvPr>
          <p:cNvSpPr/>
          <p:nvPr/>
        </p:nvSpPr>
        <p:spPr bwMode="white">
          <a:xfrm>
            <a:off x="11364991" y="2084494"/>
            <a:ext cx="238015" cy="23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5C71B1-2EEB-32B4-2529-712265B4B2F5}"/>
              </a:ext>
            </a:extLst>
          </p:cNvPr>
          <p:cNvSpPr/>
          <p:nvPr/>
        </p:nvSpPr>
        <p:spPr bwMode="white">
          <a:xfrm>
            <a:off x="11355471" y="2657009"/>
            <a:ext cx="247537" cy="24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3AED5F-0B45-259A-8406-EC390B376803}"/>
              </a:ext>
            </a:extLst>
          </p:cNvPr>
          <p:cNvSpPr/>
          <p:nvPr/>
        </p:nvSpPr>
        <p:spPr bwMode="white">
          <a:xfrm>
            <a:off x="11336429" y="3239066"/>
            <a:ext cx="285619" cy="23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E39FF3-FEB4-AC13-4530-7DDA48AD1EA1}"/>
              </a:ext>
            </a:extLst>
          </p:cNvPr>
          <p:cNvSpPr/>
          <p:nvPr/>
        </p:nvSpPr>
        <p:spPr bwMode="white">
          <a:xfrm>
            <a:off x="11364991" y="3821123"/>
            <a:ext cx="238015" cy="23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7FDE18-8511-AFD7-E679-8D42F75CC9F7}"/>
              </a:ext>
            </a:extLst>
          </p:cNvPr>
          <p:cNvSpPr/>
          <p:nvPr/>
        </p:nvSpPr>
        <p:spPr bwMode="white">
          <a:xfrm>
            <a:off x="3310512" y="4403179"/>
            <a:ext cx="228495" cy="23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605171-48EB-644C-E683-3B8071779FCD}"/>
              </a:ext>
            </a:extLst>
          </p:cNvPr>
          <p:cNvSpPr/>
          <p:nvPr/>
        </p:nvSpPr>
        <p:spPr bwMode="white">
          <a:xfrm>
            <a:off x="5167041" y="4374554"/>
            <a:ext cx="5007867" cy="305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7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