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854" y="-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1969198"/>
            <a:ext cx="3486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7" y="3345370"/>
            <a:ext cx="6372225" cy="866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562" y="4492942"/>
            <a:ext cx="24288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E595BC-3B34-F362-FDED-8E6C061E0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2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89435F-FA2F-9FB0-4B45-BC5E9E3F2145}"/>
              </a:ext>
            </a:extLst>
          </p:cNvPr>
          <p:cNvSpPr/>
          <p:nvPr/>
        </p:nvSpPr>
        <p:spPr bwMode="white">
          <a:xfrm>
            <a:off x="11364991" y="2007205"/>
            <a:ext cx="238015" cy="228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D0EB56-E891-8007-D479-23489A501F44}"/>
              </a:ext>
            </a:extLst>
          </p:cNvPr>
          <p:cNvSpPr/>
          <p:nvPr/>
        </p:nvSpPr>
        <p:spPr bwMode="white">
          <a:xfrm>
            <a:off x="11336429" y="2541157"/>
            <a:ext cx="285619" cy="238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75DAC9-037D-E049-88A6-0D0AEAFD0CB1}"/>
              </a:ext>
            </a:extLst>
          </p:cNvPr>
          <p:cNvSpPr/>
          <p:nvPr/>
        </p:nvSpPr>
        <p:spPr bwMode="white">
          <a:xfrm>
            <a:off x="11355471" y="3084644"/>
            <a:ext cx="247537" cy="238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636F2B-AECE-8007-7D27-9AFA059C7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9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8142A0-7426-92E0-9A2D-9D4A05B36A08}"/>
              </a:ext>
            </a:extLst>
          </p:cNvPr>
          <p:cNvSpPr/>
          <p:nvPr/>
        </p:nvSpPr>
        <p:spPr bwMode="white">
          <a:xfrm>
            <a:off x="10955603" y="1718640"/>
            <a:ext cx="1142479" cy="105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A953B3-5506-B6AE-8E28-C4E30BC24228}"/>
              </a:ext>
            </a:extLst>
          </p:cNvPr>
          <p:cNvSpPr/>
          <p:nvPr/>
        </p:nvSpPr>
        <p:spPr bwMode="white">
          <a:xfrm>
            <a:off x="987471" y="2797422"/>
            <a:ext cx="11110611" cy="105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02F017-DE8D-9CF1-8C4C-81FAD988DFCE}"/>
              </a:ext>
            </a:extLst>
          </p:cNvPr>
          <p:cNvSpPr/>
          <p:nvPr/>
        </p:nvSpPr>
        <p:spPr bwMode="white">
          <a:xfrm>
            <a:off x="987471" y="3332160"/>
            <a:ext cx="3427438" cy="105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A953B3-5506-B6AE-8E28-C4E30BC24228}"/>
              </a:ext>
            </a:extLst>
          </p:cNvPr>
          <p:cNvSpPr/>
          <p:nvPr/>
        </p:nvSpPr>
        <p:spPr bwMode="white">
          <a:xfrm>
            <a:off x="987471" y="2253257"/>
            <a:ext cx="11110611" cy="105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CE6483AE-B4C8-5767-63B9-8EE5BC979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71" y="3479008"/>
            <a:ext cx="11520000" cy="2109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814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7FC58D-BE4D-6919-E384-E0AC4D77A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50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A62EEE-DD3C-BA0B-D207-D212E4B6D5CD}"/>
              </a:ext>
            </a:extLst>
          </p:cNvPr>
          <p:cNvSpPr/>
          <p:nvPr/>
        </p:nvSpPr>
        <p:spPr bwMode="white">
          <a:xfrm>
            <a:off x="5424099" y="1949996"/>
            <a:ext cx="675966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707ABB-5414-E8C8-BB6D-C3F8DA70BDFF}"/>
              </a:ext>
            </a:extLst>
          </p:cNvPr>
          <p:cNvSpPr/>
          <p:nvPr/>
        </p:nvSpPr>
        <p:spPr bwMode="white">
          <a:xfrm>
            <a:off x="5900132" y="2493483"/>
            <a:ext cx="1970776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E08E4BE7-77F0-78A7-F498-197248E2E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70226"/>
            <a:ext cx="11520000" cy="3238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0584C2-6DB3-F4A4-6D27-FD40B2444C64}"/>
              </a:ext>
            </a:extLst>
          </p:cNvPr>
          <p:cNvSpPr/>
          <p:nvPr/>
        </p:nvSpPr>
        <p:spPr bwMode="white">
          <a:xfrm>
            <a:off x="5528826" y="3046433"/>
            <a:ext cx="656925" cy="295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1200F3-F672-175A-9EF3-ADAA5B0F14AC}"/>
              </a:ext>
            </a:extLst>
          </p:cNvPr>
          <p:cNvSpPr/>
          <p:nvPr/>
        </p:nvSpPr>
        <p:spPr bwMode="white">
          <a:xfrm>
            <a:off x="7090214" y="3398895"/>
            <a:ext cx="342742" cy="304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E3CA5F-7A51-CE70-2D25-6E50CCA64B73}"/>
              </a:ext>
            </a:extLst>
          </p:cNvPr>
          <p:cNvSpPr/>
          <p:nvPr/>
        </p:nvSpPr>
        <p:spPr bwMode="white">
          <a:xfrm>
            <a:off x="8613520" y="3240405"/>
            <a:ext cx="1247206" cy="653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0A9AF2E-94C5-47AB-80EC-641C990D6327}"/>
              </a:ext>
            </a:extLst>
          </p:cNvPr>
          <p:cNvSpPr/>
          <p:nvPr/>
        </p:nvSpPr>
        <p:spPr bwMode="white">
          <a:xfrm>
            <a:off x="7061652" y="4351494"/>
            <a:ext cx="656925" cy="295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DDAC2B6-9AA4-112A-8888-73068039FB3A}"/>
              </a:ext>
            </a:extLst>
          </p:cNvPr>
          <p:cNvSpPr/>
          <p:nvPr/>
        </p:nvSpPr>
        <p:spPr bwMode="white">
          <a:xfrm>
            <a:off x="1082677" y="5199307"/>
            <a:ext cx="10415603" cy="314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1781B74-A1D1-0C64-FA4B-ECE3A6E80041}"/>
              </a:ext>
            </a:extLst>
          </p:cNvPr>
          <p:cNvSpPr/>
          <p:nvPr/>
        </p:nvSpPr>
        <p:spPr bwMode="white">
          <a:xfrm>
            <a:off x="930347" y="5742289"/>
            <a:ext cx="10253752" cy="314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6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F20761-8504-68B4-4501-0EAA23BD8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7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699503-D897-BAEB-8999-A73D31D00328}"/>
              </a:ext>
            </a:extLst>
          </p:cNvPr>
          <p:cNvSpPr/>
          <p:nvPr/>
        </p:nvSpPr>
        <p:spPr bwMode="white">
          <a:xfrm>
            <a:off x="3615173" y="1330845"/>
            <a:ext cx="4389024" cy="31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E3407B-E664-DF54-3B01-139C9A3898F2}"/>
              </a:ext>
            </a:extLst>
          </p:cNvPr>
          <p:cNvSpPr/>
          <p:nvPr/>
        </p:nvSpPr>
        <p:spPr bwMode="white">
          <a:xfrm>
            <a:off x="2329884" y="1874880"/>
            <a:ext cx="8958942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7DA949-E1DF-284E-F6CA-59B927B8644C}"/>
              </a:ext>
            </a:extLst>
          </p:cNvPr>
          <p:cNvSpPr/>
          <p:nvPr/>
        </p:nvSpPr>
        <p:spPr bwMode="white">
          <a:xfrm>
            <a:off x="3624694" y="2409370"/>
            <a:ext cx="5664793" cy="31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328B4CC-1F48-EFC6-F5B1-416C9A7E3050}"/>
              </a:ext>
            </a:extLst>
          </p:cNvPr>
          <p:cNvSpPr/>
          <p:nvPr/>
        </p:nvSpPr>
        <p:spPr bwMode="white">
          <a:xfrm>
            <a:off x="2339404" y="2943860"/>
            <a:ext cx="3560727" cy="31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4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2023-08-06T03:37:12Z</dcterms:created>
  <dcterms:modified xsi:type="dcterms:W3CDTF">2023-08-10T06:52:27Z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