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111142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7" y="3487314"/>
            <a:ext cx="6372225" cy="866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2" y="4606501"/>
            <a:ext cx="212407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F5FB21-17E7-5918-0F48-7C95F3EC8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F2BDB7-CBDD-6E24-67F0-805C4FCAA99F}"/>
              </a:ext>
            </a:extLst>
          </p:cNvPr>
          <p:cNvSpPr/>
          <p:nvPr/>
        </p:nvSpPr>
        <p:spPr bwMode="white">
          <a:xfrm>
            <a:off x="6518975" y="853567"/>
            <a:ext cx="238016" cy="24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64F3B62-2558-377B-85F3-890BEEF1E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94535"/>
            <a:ext cx="11520000" cy="337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FE342C-BFEF-E003-9FF0-3B0150702E89}"/>
              </a:ext>
            </a:extLst>
          </p:cNvPr>
          <p:cNvSpPr/>
          <p:nvPr/>
        </p:nvSpPr>
        <p:spPr bwMode="white">
          <a:xfrm>
            <a:off x="4595801" y="3372816"/>
            <a:ext cx="514115" cy="43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57CE4A-93EF-6D9B-F89B-85F64AB81155}"/>
              </a:ext>
            </a:extLst>
          </p:cNvPr>
          <p:cNvSpPr/>
          <p:nvPr/>
        </p:nvSpPr>
        <p:spPr bwMode="white">
          <a:xfrm>
            <a:off x="5262247" y="3363270"/>
            <a:ext cx="485553" cy="45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6B1FDF-5BAB-FAB3-C2D3-371DC3FB9C76}"/>
              </a:ext>
            </a:extLst>
          </p:cNvPr>
          <p:cNvSpPr/>
          <p:nvPr/>
        </p:nvSpPr>
        <p:spPr bwMode="white">
          <a:xfrm>
            <a:off x="5900132" y="3401456"/>
            <a:ext cx="514115" cy="41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26557E-107A-AC50-881A-F3D2F7B8E2BC}"/>
              </a:ext>
            </a:extLst>
          </p:cNvPr>
          <p:cNvSpPr/>
          <p:nvPr/>
        </p:nvSpPr>
        <p:spPr bwMode="white">
          <a:xfrm>
            <a:off x="6604661" y="3372816"/>
            <a:ext cx="428429" cy="41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129FFA6-1390-0770-C9CD-B103816F2185}"/>
              </a:ext>
            </a:extLst>
          </p:cNvPr>
          <p:cNvSpPr/>
          <p:nvPr/>
        </p:nvSpPr>
        <p:spPr bwMode="white">
          <a:xfrm>
            <a:off x="1092198" y="4279738"/>
            <a:ext cx="466512" cy="46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AA4358-4738-55BF-9BBD-E4CC5D1307DA}"/>
              </a:ext>
            </a:extLst>
          </p:cNvPr>
          <p:cNvSpPr/>
          <p:nvPr/>
        </p:nvSpPr>
        <p:spPr bwMode="white">
          <a:xfrm>
            <a:off x="1749123" y="4279738"/>
            <a:ext cx="504595" cy="42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F285002-EAD5-C1AE-4309-06A8B1AE4552}"/>
              </a:ext>
            </a:extLst>
          </p:cNvPr>
          <p:cNvSpPr/>
          <p:nvPr/>
        </p:nvSpPr>
        <p:spPr bwMode="white">
          <a:xfrm>
            <a:off x="5757322" y="4317924"/>
            <a:ext cx="523636" cy="38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8F44153-E65B-FD4E-E1E5-A74B11AC4739}"/>
              </a:ext>
            </a:extLst>
          </p:cNvPr>
          <p:cNvSpPr/>
          <p:nvPr/>
        </p:nvSpPr>
        <p:spPr bwMode="white">
          <a:xfrm>
            <a:off x="6471371" y="4327471"/>
            <a:ext cx="380826" cy="391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031F765-7B70-B421-1A13-FC94D4113AF7}"/>
              </a:ext>
            </a:extLst>
          </p:cNvPr>
          <p:cNvSpPr/>
          <p:nvPr/>
        </p:nvSpPr>
        <p:spPr bwMode="white">
          <a:xfrm>
            <a:off x="1730082" y="5234392"/>
            <a:ext cx="495074" cy="391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518D8B3-38C1-83DA-3B32-8F27E4A6E3A1}"/>
              </a:ext>
            </a:extLst>
          </p:cNvPr>
          <p:cNvSpPr/>
          <p:nvPr/>
        </p:nvSpPr>
        <p:spPr bwMode="white">
          <a:xfrm>
            <a:off x="2406049" y="5215299"/>
            <a:ext cx="390347" cy="448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8C57BC-940C-1682-88C3-698C2560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5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19D2E2-1E57-E851-B3E1-6CFAAFA515AC}"/>
              </a:ext>
            </a:extLst>
          </p:cNvPr>
          <p:cNvSpPr/>
          <p:nvPr/>
        </p:nvSpPr>
        <p:spPr bwMode="white">
          <a:xfrm>
            <a:off x="1730082" y="2121855"/>
            <a:ext cx="675966" cy="30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F3BBD1-943A-987C-6FC9-5FAB924C607C}"/>
              </a:ext>
            </a:extLst>
          </p:cNvPr>
          <p:cNvSpPr/>
          <p:nvPr/>
        </p:nvSpPr>
        <p:spPr bwMode="white">
          <a:xfrm>
            <a:off x="5890611" y="2121855"/>
            <a:ext cx="361785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612741-0667-C200-C95F-E05E393A425E}"/>
              </a:ext>
            </a:extLst>
          </p:cNvPr>
          <p:cNvSpPr/>
          <p:nvPr/>
        </p:nvSpPr>
        <p:spPr bwMode="white">
          <a:xfrm>
            <a:off x="4443471" y="2713114"/>
            <a:ext cx="685487" cy="286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9F4717-B104-8A41-FDE9-CAE326667033}"/>
              </a:ext>
            </a:extLst>
          </p:cNvPr>
          <p:cNvSpPr/>
          <p:nvPr/>
        </p:nvSpPr>
        <p:spPr bwMode="white">
          <a:xfrm>
            <a:off x="6528495" y="2713114"/>
            <a:ext cx="685487" cy="286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22DA05-54C2-B46E-BFEC-9313C09C228A}"/>
              </a:ext>
            </a:extLst>
          </p:cNvPr>
          <p:cNvSpPr/>
          <p:nvPr/>
        </p:nvSpPr>
        <p:spPr bwMode="white">
          <a:xfrm>
            <a:off x="2034743" y="3275764"/>
            <a:ext cx="695008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6086A5-30EE-D6EB-C9C0-3F0FB0C7B10E}"/>
              </a:ext>
            </a:extLst>
          </p:cNvPr>
          <p:cNvSpPr/>
          <p:nvPr/>
        </p:nvSpPr>
        <p:spPr bwMode="white">
          <a:xfrm>
            <a:off x="3805586" y="3275764"/>
            <a:ext cx="685487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5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4B9021-9108-75A5-B3E6-3E5B909CD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97B4C5-6F5B-FA47-2201-AA0D2965434B}"/>
              </a:ext>
            </a:extLst>
          </p:cNvPr>
          <p:cNvSpPr/>
          <p:nvPr/>
        </p:nvSpPr>
        <p:spPr bwMode="white">
          <a:xfrm>
            <a:off x="11326909" y="1578171"/>
            <a:ext cx="276098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41DF5C-AB40-369B-5D55-BC1B514C3CA5}"/>
              </a:ext>
            </a:extLst>
          </p:cNvPr>
          <p:cNvSpPr/>
          <p:nvPr/>
        </p:nvSpPr>
        <p:spPr bwMode="white">
          <a:xfrm>
            <a:off x="11326909" y="2722400"/>
            <a:ext cx="276098" cy="21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4F80F1-FE91-C4C0-DA61-879D34EC35A9}"/>
              </a:ext>
            </a:extLst>
          </p:cNvPr>
          <p:cNvSpPr/>
          <p:nvPr/>
        </p:nvSpPr>
        <p:spPr bwMode="white">
          <a:xfrm>
            <a:off x="11288826" y="3857093"/>
            <a:ext cx="314180" cy="295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54D3A8-F812-8FBB-C675-FFCF0A5D5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511105-5BA3-BE87-41A1-A3790F1C3A37}"/>
              </a:ext>
            </a:extLst>
          </p:cNvPr>
          <p:cNvSpPr/>
          <p:nvPr/>
        </p:nvSpPr>
        <p:spPr bwMode="white">
          <a:xfrm>
            <a:off x="8642082" y="1579386"/>
            <a:ext cx="3332231" cy="31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A25253-6AEC-87B0-8BB9-4E6ACA2EC1FC}"/>
              </a:ext>
            </a:extLst>
          </p:cNvPr>
          <p:cNvSpPr/>
          <p:nvPr/>
        </p:nvSpPr>
        <p:spPr bwMode="white">
          <a:xfrm>
            <a:off x="996991" y="2152311"/>
            <a:ext cx="999669" cy="30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C03794-5D12-850B-6B62-ACE760F8BCFB}"/>
              </a:ext>
            </a:extLst>
          </p:cNvPr>
          <p:cNvSpPr/>
          <p:nvPr/>
        </p:nvSpPr>
        <p:spPr bwMode="white">
          <a:xfrm>
            <a:off x="7147338" y="2161860"/>
            <a:ext cx="685487" cy="29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6092A1-AFA3-1647-7EFC-98F347BC3BAA}"/>
              </a:ext>
            </a:extLst>
          </p:cNvPr>
          <p:cNvSpPr/>
          <p:nvPr/>
        </p:nvSpPr>
        <p:spPr bwMode="white">
          <a:xfrm>
            <a:off x="9946413" y="2152311"/>
            <a:ext cx="1361454" cy="31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D5CFD6-ED6E-0BFA-CB92-AD22788E2CB3}"/>
              </a:ext>
            </a:extLst>
          </p:cNvPr>
          <p:cNvSpPr/>
          <p:nvPr/>
        </p:nvSpPr>
        <p:spPr bwMode="white">
          <a:xfrm>
            <a:off x="5652595" y="2734784"/>
            <a:ext cx="675966" cy="29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3E72BC-1003-E81E-A277-3FA2D7A98765}"/>
              </a:ext>
            </a:extLst>
          </p:cNvPr>
          <p:cNvSpPr/>
          <p:nvPr/>
        </p:nvSpPr>
        <p:spPr bwMode="white">
          <a:xfrm>
            <a:off x="2920165" y="3307709"/>
            <a:ext cx="675966" cy="30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A5CE6D-C0E0-2217-DDC8-4EAE61CBA2AB}"/>
              </a:ext>
            </a:extLst>
          </p:cNvPr>
          <p:cNvSpPr/>
          <p:nvPr/>
        </p:nvSpPr>
        <p:spPr bwMode="white">
          <a:xfrm>
            <a:off x="5005190" y="3298160"/>
            <a:ext cx="1656595" cy="315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