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25" y="2070354"/>
            <a:ext cx="3486150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25" y="3331907"/>
            <a:ext cx="7600950" cy="809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300" y="4307711"/>
            <a:ext cx="2057400" cy="65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24EA54-2355-A43F-6D06-0764CD54F0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43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53FABD-DDD0-1A06-25B4-5A1618D4FA48}"/>
              </a:ext>
            </a:extLst>
          </p:cNvPr>
          <p:cNvSpPr/>
          <p:nvPr/>
        </p:nvSpPr>
        <p:spPr bwMode="white">
          <a:xfrm>
            <a:off x="2348925" y="1891742"/>
            <a:ext cx="5026909" cy="304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08DCD7C-536E-C5FD-F9BF-A81C3DA86B83}"/>
              </a:ext>
            </a:extLst>
          </p:cNvPr>
          <p:cNvSpPr/>
          <p:nvPr/>
        </p:nvSpPr>
        <p:spPr bwMode="white">
          <a:xfrm>
            <a:off x="2348925" y="3463591"/>
            <a:ext cx="5017388" cy="314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9575F1-C88D-2FE3-DA84-9840E27581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88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657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FFE95A-87AB-7D2F-1AEB-55047AD9C4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52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D2195C9-708F-B2DA-4DBB-2726C5778AD0}"/>
              </a:ext>
            </a:extLst>
          </p:cNvPr>
          <p:cNvSpPr/>
          <p:nvPr/>
        </p:nvSpPr>
        <p:spPr bwMode="white">
          <a:xfrm>
            <a:off x="7908991" y="796201"/>
            <a:ext cx="228495" cy="238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6C4F597-3266-FA20-5D27-81693AE4835B}"/>
              </a:ext>
            </a:extLst>
          </p:cNvPr>
          <p:cNvSpPr/>
          <p:nvPr/>
        </p:nvSpPr>
        <p:spPr bwMode="white">
          <a:xfrm>
            <a:off x="5414578" y="3396583"/>
            <a:ext cx="371305" cy="314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233CAE9-F732-5B95-F3B7-72C7CF19344C}"/>
              </a:ext>
            </a:extLst>
          </p:cNvPr>
          <p:cNvSpPr/>
          <p:nvPr/>
        </p:nvSpPr>
        <p:spPr bwMode="white">
          <a:xfrm>
            <a:off x="6699867" y="3396583"/>
            <a:ext cx="371305" cy="314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9A54BB3-849E-B26E-6507-1988FEEA2A6E}"/>
              </a:ext>
            </a:extLst>
          </p:cNvPr>
          <p:cNvSpPr/>
          <p:nvPr/>
        </p:nvSpPr>
        <p:spPr bwMode="white">
          <a:xfrm>
            <a:off x="7985157" y="3396583"/>
            <a:ext cx="371305" cy="314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E0C307B-6084-DDBA-77D1-CF729ECFA380}"/>
              </a:ext>
            </a:extLst>
          </p:cNvPr>
          <p:cNvSpPr/>
          <p:nvPr/>
        </p:nvSpPr>
        <p:spPr bwMode="white">
          <a:xfrm>
            <a:off x="4871900" y="4444356"/>
            <a:ext cx="6588297" cy="323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78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F9CF01-7765-34E7-14DE-EC66CFE112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48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CCAEE77-0AA5-DFAB-3CF7-D9E9BF8F01C7}"/>
              </a:ext>
            </a:extLst>
          </p:cNvPr>
          <p:cNvSpPr/>
          <p:nvPr/>
        </p:nvSpPr>
        <p:spPr bwMode="white">
          <a:xfrm>
            <a:off x="3567570" y="2425288"/>
            <a:ext cx="4055800" cy="285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21B522-F419-8A23-A0E5-65637FF6F779}"/>
              </a:ext>
            </a:extLst>
          </p:cNvPr>
          <p:cNvSpPr/>
          <p:nvPr/>
        </p:nvSpPr>
        <p:spPr bwMode="white">
          <a:xfrm>
            <a:off x="3558049" y="2930206"/>
            <a:ext cx="7664133" cy="285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A51A0B0-2BC3-3DE9-4747-2C1C2A11BB24}"/>
              </a:ext>
            </a:extLst>
          </p:cNvPr>
          <p:cNvSpPr/>
          <p:nvPr/>
        </p:nvSpPr>
        <p:spPr bwMode="white">
          <a:xfrm>
            <a:off x="2520297" y="3320802"/>
            <a:ext cx="1980297" cy="285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C89EB01B-23FD-C9DE-7A26-2455899FE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26" y="3768560"/>
            <a:ext cx="11520000" cy="1571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692E200-22BD-D932-C5D5-7AE0646F1737}"/>
              </a:ext>
            </a:extLst>
          </p:cNvPr>
          <p:cNvSpPr/>
          <p:nvPr/>
        </p:nvSpPr>
        <p:spPr bwMode="white">
          <a:xfrm>
            <a:off x="3163760" y="3920981"/>
            <a:ext cx="371305" cy="304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D5B8907-4CF2-6B37-92BB-0FAD0CA0DCA2}"/>
              </a:ext>
            </a:extLst>
          </p:cNvPr>
          <p:cNvSpPr/>
          <p:nvPr/>
        </p:nvSpPr>
        <p:spPr bwMode="white">
          <a:xfrm>
            <a:off x="6172289" y="3911455"/>
            <a:ext cx="5360132" cy="314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5E497F5-318C-9B59-EECD-268769C452FF}"/>
              </a:ext>
            </a:extLst>
          </p:cNvPr>
          <p:cNvSpPr/>
          <p:nvPr/>
        </p:nvSpPr>
        <p:spPr bwMode="white">
          <a:xfrm>
            <a:off x="897843" y="4435405"/>
            <a:ext cx="10634578" cy="323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C775BB8-7579-5B52-1C7C-9231B20CBF48}"/>
              </a:ext>
            </a:extLst>
          </p:cNvPr>
          <p:cNvSpPr/>
          <p:nvPr/>
        </p:nvSpPr>
        <p:spPr bwMode="white">
          <a:xfrm>
            <a:off x="897843" y="4968881"/>
            <a:ext cx="3427438" cy="314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74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2023-08-08T08:10:52Z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